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64" r:id="rId2"/>
    <p:sldId id="266" r:id="rId3"/>
    <p:sldId id="269" r:id="rId4"/>
    <p:sldId id="280" r:id="rId5"/>
    <p:sldId id="270" r:id="rId6"/>
    <p:sldId id="282" r:id="rId7"/>
    <p:sldId id="271" r:id="rId8"/>
    <p:sldId id="281" r:id="rId9"/>
    <p:sldId id="277" r:id="rId10"/>
    <p:sldId id="257" r:id="rId11"/>
    <p:sldId id="260" r:id="rId12"/>
    <p:sldId id="272" r:id="rId13"/>
    <p:sldId id="258" r:id="rId14"/>
    <p:sldId id="259" r:id="rId15"/>
    <p:sldId id="261" r:id="rId16"/>
    <p:sldId id="285" r:id="rId17"/>
    <p:sldId id="283" r:id="rId18"/>
    <p:sldId id="279" r:id="rId19"/>
    <p:sldId id="263" r:id="rId20"/>
    <p:sldId id="284" r:id="rId21"/>
    <p:sldId id="274" r:id="rId22"/>
    <p:sldId id="275" r:id="rId23"/>
    <p:sldId id="276"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77" d="100"/>
          <a:sy n="77" d="100"/>
        </p:scale>
        <p:origin x="-1176" y="4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9E761E-8395-434F-8792-84E82621B98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81A09C8A-047D-49FD-8B64-686983602FEF}">
      <dgm:prSet custT="1"/>
      <dgm:spPr/>
      <dgm:t>
        <a:bodyPr/>
        <a:lstStyle/>
        <a:p>
          <a:pPr rtl="0"/>
          <a:r>
            <a:rPr lang="bn-BD" sz="4400" baseline="0" dirty="0" smtClean="0">
              <a:solidFill>
                <a:srgbClr val="0070C0"/>
              </a:solidFill>
              <a:latin typeface="SolaimanLipi" pitchFamily="65" charset="0"/>
              <a:cs typeface="SolaimanLipi" pitchFamily="65" charset="0"/>
            </a:rPr>
            <a:t>ভালো লেখার বৈশিষ্ট্য </a:t>
          </a:r>
          <a:endParaRPr lang="en-US" sz="4400" dirty="0">
            <a:solidFill>
              <a:srgbClr val="0070C0"/>
            </a:solidFill>
            <a:latin typeface="SolaimanLipi" pitchFamily="65" charset="0"/>
            <a:cs typeface="SolaimanLipi" pitchFamily="65" charset="0"/>
          </a:endParaRPr>
        </a:p>
      </dgm:t>
    </dgm:pt>
    <dgm:pt modelId="{5D0E9C14-58BA-48D5-B002-02C33C1C7404}" type="parTrans" cxnId="{105E0501-27D1-4D99-B217-6711F1E10BB5}">
      <dgm:prSet/>
      <dgm:spPr/>
      <dgm:t>
        <a:bodyPr/>
        <a:lstStyle/>
        <a:p>
          <a:endParaRPr lang="en-US"/>
        </a:p>
      </dgm:t>
    </dgm:pt>
    <dgm:pt modelId="{8B59DD1A-8426-45A9-B572-694140BC86DC}" type="sibTrans" cxnId="{105E0501-27D1-4D99-B217-6711F1E10BB5}">
      <dgm:prSet/>
      <dgm:spPr/>
      <dgm:t>
        <a:bodyPr/>
        <a:lstStyle/>
        <a:p>
          <a:endParaRPr lang="en-US"/>
        </a:p>
      </dgm:t>
    </dgm:pt>
    <dgm:pt modelId="{93F23332-20DB-40EF-90E3-CBA83A509E77}" type="pres">
      <dgm:prSet presAssocID="{C89E761E-8395-434F-8792-84E82621B983}" presName="compositeShape" presStyleCnt="0">
        <dgm:presLayoutVars>
          <dgm:chMax val="7"/>
          <dgm:dir/>
          <dgm:resizeHandles val="exact"/>
        </dgm:presLayoutVars>
      </dgm:prSet>
      <dgm:spPr/>
      <dgm:t>
        <a:bodyPr/>
        <a:lstStyle/>
        <a:p>
          <a:endParaRPr lang="en-US"/>
        </a:p>
      </dgm:t>
    </dgm:pt>
    <dgm:pt modelId="{A2152163-BB29-47A3-B34A-6081301D982B}" type="pres">
      <dgm:prSet presAssocID="{81A09C8A-047D-49FD-8B64-686983602FEF}" presName="circ1TxSh" presStyleLbl="vennNode1" presStyleIdx="0" presStyleCnt="1" custScaleX="205652"/>
      <dgm:spPr/>
      <dgm:t>
        <a:bodyPr/>
        <a:lstStyle/>
        <a:p>
          <a:endParaRPr lang="en-US"/>
        </a:p>
      </dgm:t>
    </dgm:pt>
  </dgm:ptLst>
  <dgm:cxnLst>
    <dgm:cxn modelId="{105E0501-27D1-4D99-B217-6711F1E10BB5}" srcId="{C89E761E-8395-434F-8792-84E82621B983}" destId="{81A09C8A-047D-49FD-8B64-686983602FEF}" srcOrd="0" destOrd="0" parTransId="{5D0E9C14-58BA-48D5-B002-02C33C1C7404}" sibTransId="{8B59DD1A-8426-45A9-B572-694140BC86DC}"/>
    <dgm:cxn modelId="{37336FB8-E64D-4B08-A4F4-C00D1535C23E}" type="presOf" srcId="{C89E761E-8395-434F-8792-84E82621B983}" destId="{93F23332-20DB-40EF-90E3-CBA83A509E77}" srcOrd="0" destOrd="0" presId="urn:microsoft.com/office/officeart/2005/8/layout/venn1"/>
    <dgm:cxn modelId="{C75EB0C7-66CC-4FAB-9CB2-B4CCA36FCF48}" type="presOf" srcId="{81A09C8A-047D-49FD-8B64-686983602FEF}" destId="{A2152163-BB29-47A3-B34A-6081301D982B}" srcOrd="0" destOrd="0" presId="urn:microsoft.com/office/officeart/2005/8/layout/venn1"/>
    <dgm:cxn modelId="{A3A8F0C8-E897-4771-9ADC-AF5ACF550999}" type="presParOf" srcId="{93F23332-20DB-40EF-90E3-CBA83A509E77}" destId="{A2152163-BB29-47A3-B34A-6081301D982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89E761E-8395-434F-8792-84E82621B98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81A09C8A-047D-49FD-8B64-686983602FEF}">
      <dgm:prSet custT="1"/>
      <dgm:spPr/>
      <dgm:t>
        <a:bodyPr/>
        <a:lstStyle/>
        <a:p>
          <a:pPr rtl="0"/>
          <a:r>
            <a:rPr lang="bn-IN" sz="4400" baseline="0" dirty="0" smtClean="0">
              <a:solidFill>
                <a:srgbClr val="0070C0"/>
              </a:solidFill>
              <a:latin typeface="SolaimanLipi" pitchFamily="65" charset="0"/>
              <a:cs typeface="SolaimanLipi" pitchFamily="65" charset="0"/>
            </a:rPr>
            <a:t>কোথায় লিখব? </a:t>
          </a:r>
          <a:endParaRPr lang="en-US" sz="4400" dirty="0">
            <a:solidFill>
              <a:srgbClr val="0070C0"/>
            </a:solidFill>
            <a:latin typeface="SolaimanLipi" pitchFamily="65" charset="0"/>
            <a:cs typeface="SolaimanLipi" pitchFamily="65" charset="0"/>
          </a:endParaRPr>
        </a:p>
      </dgm:t>
    </dgm:pt>
    <dgm:pt modelId="{5D0E9C14-58BA-48D5-B002-02C33C1C7404}" type="parTrans" cxnId="{105E0501-27D1-4D99-B217-6711F1E10BB5}">
      <dgm:prSet/>
      <dgm:spPr/>
      <dgm:t>
        <a:bodyPr/>
        <a:lstStyle/>
        <a:p>
          <a:endParaRPr lang="en-US"/>
        </a:p>
      </dgm:t>
    </dgm:pt>
    <dgm:pt modelId="{8B59DD1A-8426-45A9-B572-694140BC86DC}" type="sibTrans" cxnId="{105E0501-27D1-4D99-B217-6711F1E10BB5}">
      <dgm:prSet/>
      <dgm:spPr/>
      <dgm:t>
        <a:bodyPr/>
        <a:lstStyle/>
        <a:p>
          <a:endParaRPr lang="en-US"/>
        </a:p>
      </dgm:t>
    </dgm:pt>
    <dgm:pt modelId="{93F23332-20DB-40EF-90E3-CBA83A509E77}" type="pres">
      <dgm:prSet presAssocID="{C89E761E-8395-434F-8792-84E82621B983}" presName="compositeShape" presStyleCnt="0">
        <dgm:presLayoutVars>
          <dgm:chMax val="7"/>
          <dgm:dir/>
          <dgm:resizeHandles val="exact"/>
        </dgm:presLayoutVars>
      </dgm:prSet>
      <dgm:spPr/>
      <dgm:t>
        <a:bodyPr/>
        <a:lstStyle/>
        <a:p>
          <a:endParaRPr lang="en-US"/>
        </a:p>
      </dgm:t>
    </dgm:pt>
    <dgm:pt modelId="{A2152163-BB29-47A3-B34A-6081301D982B}" type="pres">
      <dgm:prSet presAssocID="{81A09C8A-047D-49FD-8B64-686983602FEF}" presName="circ1TxSh" presStyleLbl="vennNode1" presStyleIdx="0" presStyleCnt="1" custScaleX="205652" custLinFactNeighborX="1913" custLinFactNeighborY="26667"/>
      <dgm:spPr/>
      <dgm:t>
        <a:bodyPr/>
        <a:lstStyle/>
        <a:p>
          <a:endParaRPr lang="en-US"/>
        </a:p>
      </dgm:t>
    </dgm:pt>
  </dgm:ptLst>
  <dgm:cxnLst>
    <dgm:cxn modelId="{F3FCF9EE-E684-4419-9A81-80EF5688846D}" type="presOf" srcId="{C89E761E-8395-434F-8792-84E82621B983}" destId="{93F23332-20DB-40EF-90E3-CBA83A509E77}" srcOrd="0" destOrd="0" presId="urn:microsoft.com/office/officeart/2005/8/layout/venn1"/>
    <dgm:cxn modelId="{105E0501-27D1-4D99-B217-6711F1E10BB5}" srcId="{C89E761E-8395-434F-8792-84E82621B983}" destId="{81A09C8A-047D-49FD-8B64-686983602FEF}" srcOrd="0" destOrd="0" parTransId="{5D0E9C14-58BA-48D5-B002-02C33C1C7404}" sibTransId="{8B59DD1A-8426-45A9-B572-694140BC86DC}"/>
    <dgm:cxn modelId="{6D0451DD-224B-4350-8028-94C1E70BD71C}" type="presOf" srcId="{81A09C8A-047D-49FD-8B64-686983602FEF}" destId="{A2152163-BB29-47A3-B34A-6081301D982B}" srcOrd="0" destOrd="0" presId="urn:microsoft.com/office/officeart/2005/8/layout/venn1"/>
    <dgm:cxn modelId="{840CB8CD-945B-4BC4-9209-9D549C4B94E9}" type="presParOf" srcId="{93F23332-20DB-40EF-90E3-CBA83A509E77}" destId="{A2152163-BB29-47A3-B34A-6081301D982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89E761E-8395-434F-8792-84E82621B983}" type="doc">
      <dgm:prSet loTypeId="urn:microsoft.com/office/officeart/2005/8/layout/venn1" loCatId="relationship" qsTypeId="urn:microsoft.com/office/officeart/2005/8/quickstyle/simple1" qsCatId="simple" csTypeId="urn:microsoft.com/office/officeart/2005/8/colors/accent1_2" csCatId="accent1" phldr="1"/>
      <dgm:spPr/>
      <dgm:t>
        <a:bodyPr/>
        <a:lstStyle/>
        <a:p>
          <a:endParaRPr lang="en-US"/>
        </a:p>
      </dgm:t>
    </dgm:pt>
    <dgm:pt modelId="{81A09C8A-047D-49FD-8B64-686983602FEF}">
      <dgm:prSet custT="1"/>
      <dgm:spPr/>
      <dgm:t>
        <a:bodyPr/>
        <a:lstStyle/>
        <a:p>
          <a:pPr rtl="0"/>
          <a:r>
            <a:rPr lang="bn-IN" sz="4400" baseline="0" dirty="0" smtClean="0">
              <a:solidFill>
                <a:schemeClr val="tx1"/>
              </a:solidFill>
              <a:latin typeface="SolaimanLipi" pitchFamily="65" charset="0"/>
              <a:cs typeface="SolaimanLipi" pitchFamily="65" charset="0"/>
            </a:rPr>
            <a:t>বই লিখতে করণীয় </a:t>
          </a:r>
          <a:endParaRPr lang="en-US" sz="4400" dirty="0">
            <a:solidFill>
              <a:schemeClr val="tx1"/>
            </a:solidFill>
            <a:latin typeface="SolaimanLipi" pitchFamily="65" charset="0"/>
            <a:cs typeface="SolaimanLipi" pitchFamily="65" charset="0"/>
          </a:endParaRPr>
        </a:p>
      </dgm:t>
    </dgm:pt>
    <dgm:pt modelId="{5D0E9C14-58BA-48D5-B002-02C33C1C7404}" type="parTrans" cxnId="{105E0501-27D1-4D99-B217-6711F1E10BB5}">
      <dgm:prSet/>
      <dgm:spPr/>
      <dgm:t>
        <a:bodyPr/>
        <a:lstStyle/>
        <a:p>
          <a:endParaRPr lang="en-US"/>
        </a:p>
      </dgm:t>
    </dgm:pt>
    <dgm:pt modelId="{8B59DD1A-8426-45A9-B572-694140BC86DC}" type="sibTrans" cxnId="{105E0501-27D1-4D99-B217-6711F1E10BB5}">
      <dgm:prSet/>
      <dgm:spPr/>
      <dgm:t>
        <a:bodyPr/>
        <a:lstStyle/>
        <a:p>
          <a:endParaRPr lang="en-US"/>
        </a:p>
      </dgm:t>
    </dgm:pt>
    <dgm:pt modelId="{93F23332-20DB-40EF-90E3-CBA83A509E77}" type="pres">
      <dgm:prSet presAssocID="{C89E761E-8395-434F-8792-84E82621B983}" presName="compositeShape" presStyleCnt="0">
        <dgm:presLayoutVars>
          <dgm:chMax val="7"/>
          <dgm:dir/>
          <dgm:resizeHandles val="exact"/>
        </dgm:presLayoutVars>
      </dgm:prSet>
      <dgm:spPr/>
      <dgm:t>
        <a:bodyPr/>
        <a:lstStyle/>
        <a:p>
          <a:endParaRPr lang="en-US"/>
        </a:p>
      </dgm:t>
    </dgm:pt>
    <dgm:pt modelId="{A2152163-BB29-47A3-B34A-6081301D982B}" type="pres">
      <dgm:prSet presAssocID="{81A09C8A-047D-49FD-8B64-686983602FEF}" presName="circ1TxSh" presStyleLbl="vennNode1" presStyleIdx="0" presStyleCnt="1" custScaleX="205652" custScaleY="79167" custLinFactY="100000" custLinFactNeighborX="7076" custLinFactNeighborY="100000"/>
      <dgm:spPr/>
      <dgm:t>
        <a:bodyPr/>
        <a:lstStyle/>
        <a:p>
          <a:endParaRPr lang="en-US"/>
        </a:p>
      </dgm:t>
    </dgm:pt>
  </dgm:ptLst>
  <dgm:cxnLst>
    <dgm:cxn modelId="{105E0501-27D1-4D99-B217-6711F1E10BB5}" srcId="{C89E761E-8395-434F-8792-84E82621B983}" destId="{81A09C8A-047D-49FD-8B64-686983602FEF}" srcOrd="0" destOrd="0" parTransId="{5D0E9C14-58BA-48D5-B002-02C33C1C7404}" sibTransId="{8B59DD1A-8426-45A9-B572-694140BC86DC}"/>
    <dgm:cxn modelId="{848047D5-6B68-4596-B39E-968710AEEF41}" type="presOf" srcId="{C89E761E-8395-434F-8792-84E82621B983}" destId="{93F23332-20DB-40EF-90E3-CBA83A509E77}" srcOrd="0" destOrd="0" presId="urn:microsoft.com/office/officeart/2005/8/layout/venn1"/>
    <dgm:cxn modelId="{2DAAC70E-25C0-4B54-B7BB-AD032002ED4F}" type="presOf" srcId="{81A09C8A-047D-49FD-8B64-686983602FEF}" destId="{A2152163-BB29-47A3-B34A-6081301D982B}" srcOrd="0" destOrd="0" presId="urn:microsoft.com/office/officeart/2005/8/layout/venn1"/>
    <dgm:cxn modelId="{8BF848F9-3A64-4F4D-AE9A-CC8C974447CB}" type="presParOf" srcId="{93F23332-20DB-40EF-90E3-CBA83A509E77}" destId="{A2152163-BB29-47A3-B34A-6081301D982B}" srcOrd="0" destOrd="0" presId="urn:microsoft.com/office/officeart/2005/8/layout/ven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2163-BB29-47A3-B34A-6081301D982B}">
      <dsp:nvSpPr>
        <dsp:cNvPr id="0" name=""/>
        <dsp:cNvSpPr/>
      </dsp:nvSpPr>
      <dsp:spPr>
        <a:xfrm>
          <a:off x="1409867" y="0"/>
          <a:ext cx="4701204" cy="22860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955800" rtl="0">
            <a:lnSpc>
              <a:spcPct val="90000"/>
            </a:lnSpc>
            <a:spcBef>
              <a:spcPct val="0"/>
            </a:spcBef>
            <a:spcAft>
              <a:spcPct val="35000"/>
            </a:spcAft>
          </a:pPr>
          <a:r>
            <a:rPr lang="bn-BD" sz="4400" kern="1200" baseline="0" dirty="0" smtClean="0">
              <a:solidFill>
                <a:srgbClr val="0070C0"/>
              </a:solidFill>
              <a:latin typeface="SolaimanLipi" pitchFamily="65" charset="0"/>
              <a:cs typeface="SolaimanLipi" pitchFamily="65" charset="0"/>
            </a:rPr>
            <a:t>ভালো লেখার বৈশিষ্ট্য </a:t>
          </a:r>
          <a:endParaRPr lang="en-US" sz="4400" kern="1200" dirty="0">
            <a:solidFill>
              <a:srgbClr val="0070C0"/>
            </a:solidFill>
            <a:latin typeface="SolaimanLipi" pitchFamily="65" charset="0"/>
            <a:cs typeface="SolaimanLipi" pitchFamily="65" charset="0"/>
          </a:endParaRPr>
        </a:p>
      </dsp:txBody>
      <dsp:txXfrm>
        <a:off x="2098342" y="334777"/>
        <a:ext cx="3324254" cy="161644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2163-BB29-47A3-B34A-6081301D982B}">
      <dsp:nvSpPr>
        <dsp:cNvPr id="0" name=""/>
        <dsp:cNvSpPr/>
      </dsp:nvSpPr>
      <dsp:spPr>
        <a:xfrm>
          <a:off x="1453598" y="0"/>
          <a:ext cx="4701204" cy="2286000"/>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955800" rtl="0">
            <a:lnSpc>
              <a:spcPct val="90000"/>
            </a:lnSpc>
            <a:spcBef>
              <a:spcPct val="0"/>
            </a:spcBef>
            <a:spcAft>
              <a:spcPct val="35000"/>
            </a:spcAft>
          </a:pPr>
          <a:r>
            <a:rPr lang="bn-IN" sz="4400" kern="1200" baseline="0" dirty="0" smtClean="0">
              <a:solidFill>
                <a:srgbClr val="0070C0"/>
              </a:solidFill>
              <a:latin typeface="SolaimanLipi" pitchFamily="65" charset="0"/>
              <a:cs typeface="SolaimanLipi" pitchFamily="65" charset="0"/>
            </a:rPr>
            <a:t>কোথায় লিখব? </a:t>
          </a:r>
          <a:endParaRPr lang="en-US" sz="4400" kern="1200" dirty="0">
            <a:solidFill>
              <a:srgbClr val="0070C0"/>
            </a:solidFill>
            <a:latin typeface="SolaimanLipi" pitchFamily="65" charset="0"/>
            <a:cs typeface="SolaimanLipi" pitchFamily="65" charset="0"/>
          </a:endParaRPr>
        </a:p>
      </dsp:txBody>
      <dsp:txXfrm>
        <a:off x="2142073" y="334777"/>
        <a:ext cx="3324254" cy="161644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2152163-BB29-47A3-B34A-6081301D982B}">
      <dsp:nvSpPr>
        <dsp:cNvPr id="0" name=""/>
        <dsp:cNvSpPr/>
      </dsp:nvSpPr>
      <dsp:spPr>
        <a:xfrm>
          <a:off x="1571624" y="476242"/>
          <a:ext cx="4701204" cy="1809757"/>
        </a:xfrm>
        <a:prstGeom prst="ellipse">
          <a:avLst/>
        </a:prstGeom>
        <a:solidFill>
          <a:schemeClr val="accent1">
            <a:alpha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lvl="0" algn="ctr" defTabSz="1955800" rtl="0">
            <a:lnSpc>
              <a:spcPct val="90000"/>
            </a:lnSpc>
            <a:spcBef>
              <a:spcPct val="0"/>
            </a:spcBef>
            <a:spcAft>
              <a:spcPct val="35000"/>
            </a:spcAft>
          </a:pPr>
          <a:r>
            <a:rPr lang="bn-IN" sz="4400" kern="1200" baseline="0" dirty="0" smtClean="0">
              <a:solidFill>
                <a:schemeClr val="tx1"/>
              </a:solidFill>
              <a:latin typeface="SolaimanLipi" pitchFamily="65" charset="0"/>
              <a:cs typeface="SolaimanLipi" pitchFamily="65" charset="0"/>
            </a:rPr>
            <a:t>বই লিখতে করণীয় </a:t>
          </a:r>
          <a:endParaRPr lang="en-US" sz="4400" kern="1200" dirty="0">
            <a:solidFill>
              <a:schemeClr val="tx1"/>
            </a:solidFill>
            <a:latin typeface="SolaimanLipi" pitchFamily="65" charset="0"/>
            <a:cs typeface="SolaimanLipi" pitchFamily="65" charset="0"/>
          </a:endParaRPr>
        </a:p>
      </dsp:txBody>
      <dsp:txXfrm>
        <a:off x="2260099" y="741275"/>
        <a:ext cx="3324254" cy="1279691"/>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F40390-F829-4032-9452-EF03E6D071F3}" type="datetimeFigureOut">
              <a:rPr lang="en-US" smtClean="0"/>
              <a:t>12/24/2020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18F9AAC-9242-464A-963A-A5ECCA8A331B}" type="slidenum">
              <a:rPr lang="en-US" smtClean="0"/>
              <a:t>‹#›</a:t>
            </a:fld>
            <a:endParaRPr lang="en-US"/>
          </a:p>
        </p:txBody>
      </p:sp>
    </p:spTree>
    <p:extLst>
      <p:ext uri="{BB962C8B-B14F-4D97-AF65-F5344CB8AC3E}">
        <p14:creationId xmlns:p14="http://schemas.microsoft.com/office/powerpoint/2010/main" val="8218865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1</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2</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3</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4</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5</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6</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7</a:t>
            </a:fld>
            <a:endParaRPr lang="en-US"/>
          </a:p>
        </p:txBody>
      </p:sp>
    </p:spTree>
    <p:extLst>
      <p:ext uri="{BB962C8B-B14F-4D97-AF65-F5344CB8AC3E}">
        <p14:creationId xmlns:p14="http://schemas.microsoft.com/office/powerpoint/2010/main" val="444121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8F9AAC-9242-464A-963A-A5ECCA8A331B}" type="slidenum">
              <a:rPr lang="en-US" smtClean="0"/>
              <a:t>8</a:t>
            </a:fld>
            <a:endParaRPr lang="en-US"/>
          </a:p>
        </p:txBody>
      </p:sp>
    </p:spTree>
    <p:extLst>
      <p:ext uri="{BB962C8B-B14F-4D97-AF65-F5344CB8AC3E}">
        <p14:creationId xmlns:p14="http://schemas.microsoft.com/office/powerpoint/2010/main" val="444121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ight Triangle 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rot="19140000">
            <a:off x="817112" y="1730403"/>
            <a:ext cx="5648623" cy="1204306"/>
          </a:xfrm>
        </p:spPr>
        <p:txBody>
          <a:bodyPr bIns="9144" anchor="b"/>
          <a:lstStyle>
            <a:lvl1pPr>
              <a:defRPr sz="3200"/>
            </a:lvl1pPr>
          </a:lstStyle>
          <a:p>
            <a:r>
              <a:rPr lang="en-US" smtClean="0"/>
              <a:t>Click to edit Master title style</a:t>
            </a:r>
            <a:endParaRPr lang="en-US" dirty="0"/>
          </a:p>
        </p:txBody>
      </p:sp>
      <p:sp>
        <p:nvSpPr>
          <p:cNvPr id="3" name="Subtitle 2"/>
          <p:cNvSpPr>
            <a:spLocks noGrp="1"/>
          </p:cNvSpPr>
          <p:nvPr>
            <p:ph type="subTitle" idx="1"/>
          </p:nvPr>
        </p:nvSpPr>
        <p:spPr>
          <a:xfrm rot="19140000">
            <a:off x="1212277" y="2470925"/>
            <a:ext cx="6511131" cy="329259"/>
          </a:xfrm>
        </p:spPr>
        <p:txBody>
          <a:bodyPr tIns="9144">
            <a:normAutofit/>
          </a:bodyPr>
          <a:lstStyle>
            <a:lvl1pPr marL="0" indent="0" algn="l">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467836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9"/>
            <a:ext cx="6019800" cy="467836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Freeform 7"/>
          <p:cNvSpPr/>
          <p:nvPr/>
        </p:nvSpPr>
        <p:spPr>
          <a:xfrm>
            <a:off x="-2380" y="-925"/>
            <a:ext cx="9146380" cy="6858925"/>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2002901">
                <a:moveTo>
                  <a:pt x="0" y="2002901"/>
                </a:moveTo>
                <a:lnTo>
                  <a:pt x="2836585" y="0"/>
                </a:lnTo>
                <a:lnTo>
                  <a:pt x="3352800" y="270"/>
                </a:lnTo>
                <a:lnTo>
                  <a:pt x="3352800" y="2002901"/>
                </a:lnTo>
                <a:lnTo>
                  <a:pt x="0" y="200290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a:off x="0" y="2647950"/>
            <a:ext cx="3571875" cy="4210050"/>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819399" y="1726737"/>
            <a:ext cx="5650992" cy="1207509"/>
          </a:xfrm>
        </p:spPr>
        <p:txBody>
          <a:bodyPr bIns="9144" anchor="b"/>
          <a:lstStyle>
            <a:lvl1pPr algn="l">
              <a:defRPr kumimoji="0" lang="en-US" sz="3200" b="0" i="0" u="none" strike="noStrike" kern="1200" cap="all" spc="0" normalizeH="0" baseline="0" noProof="0" dirty="0" smtClean="0">
                <a:ln>
                  <a:noFill/>
                </a:ln>
                <a:solidFill>
                  <a:schemeClr val="tx1"/>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Text Placeholder 2"/>
          <p:cNvSpPr>
            <a:spLocks noGrp="1"/>
          </p:cNvSpPr>
          <p:nvPr>
            <p:ph type="body" idx="1"/>
          </p:nvPr>
        </p:nvSpPr>
        <p:spPr>
          <a:xfrm rot="19140000">
            <a:off x="1216152" y="2468304"/>
            <a:ext cx="6510528" cy="329184"/>
          </a:xfrm>
        </p:spPr>
        <p:txBody>
          <a:bodyPr anchor="t">
            <a:normAutofit/>
          </a:bodyPr>
          <a:lstStyle>
            <a:lvl1pPr marL="0" indent="0">
              <a:buNone/>
              <a:defRPr kumimoji="0" lang="en-US" sz="1400" b="0" i="0" u="none" strike="noStrike" kern="1200" cap="all" spc="400" normalizeH="0" baseline="0" noProof="0" dirty="0" smtClean="0">
                <a:ln>
                  <a:noFill/>
                </a:ln>
                <a:solidFill>
                  <a:schemeClr val="tx1"/>
                </a:solidFill>
                <a:effectLst/>
                <a:uLnTx/>
                <a:uFillTx/>
                <a:latin typeface="+mn-lt"/>
                <a:ea typeface="+mj-ea"/>
                <a:cs typeface="Tunga" pitchFamily="2"/>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marL="0" marR="0" lvl="0" indent="0" algn="l" defTabSz="914400" rtl="0" eaLnBrk="1" fontAlgn="auto" latinLnBrk="0" hangingPunct="1">
              <a:lnSpc>
                <a:spcPct val="100000"/>
              </a:lnSpc>
              <a:spcBef>
                <a:spcPts val="0"/>
              </a:spcBef>
              <a:spcAft>
                <a:spcPts val="0"/>
              </a:spcAft>
              <a:buClr>
                <a:schemeClr val="accent1"/>
              </a:buClr>
              <a:buSzPct val="100000"/>
              <a:buFont typeface="Arial" pitchFamily="34" charset="0"/>
              <a:buNone/>
              <a:tabLst/>
              <a:defRPr/>
            </a:pPr>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22960"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00016" y="1097280"/>
            <a:ext cx="3200400" cy="371246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Title 7"/>
          <p:cNvSpPr>
            <a:spLocks noGrp="1"/>
          </p:cNvSpPr>
          <p:nvPr>
            <p:ph type="title"/>
          </p:nvPr>
        </p:nvSpPr>
        <p:spPr/>
        <p:txBody>
          <a:bodyPr/>
          <a:lstStyle/>
          <a:p>
            <a:r>
              <a:rPr lang="en-US" smtClean="0"/>
              <a:t>Click to edit Master title style</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822960"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4" name="Content Placeholder 3"/>
          <p:cNvSpPr>
            <a:spLocks noGrp="1"/>
          </p:cNvSpPr>
          <p:nvPr>
            <p:ph sz="half" idx="2"/>
          </p:nvPr>
        </p:nvSpPr>
        <p:spPr>
          <a:xfrm>
            <a:off x="819150"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00016" y="1097280"/>
            <a:ext cx="3200400" cy="548640"/>
          </a:xfrm>
        </p:spPr>
        <p:txBody>
          <a:bodyPr anchor="b">
            <a:normAutofit/>
          </a:bodyPr>
          <a:lstStyle>
            <a:lvl1pPr marL="0" indent="0">
              <a:buNone/>
              <a:defRPr lang="en-US" sz="1400" b="0" kern="1200" cap="all" spc="400" baseline="0" dirty="0" smtClean="0">
                <a:solidFill>
                  <a:schemeClr val="tx1"/>
                </a:solidFill>
                <a:latin typeface="+mn-lt"/>
                <a:ea typeface="+mj-ea"/>
                <a:cs typeface="Tunga" pitchFamily="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00000"/>
              </a:lnSpc>
              <a:spcBef>
                <a:spcPts val="0"/>
              </a:spcBef>
              <a:spcAft>
                <a:spcPts val="0"/>
              </a:spcAft>
              <a:buClr>
                <a:schemeClr val="accent1"/>
              </a:buClr>
              <a:buFont typeface="Arial" pitchFamily="34" charset="0"/>
              <a:buNone/>
            </a:pPr>
            <a:r>
              <a:rPr lang="en-US" smtClean="0"/>
              <a:t>Click to edit Master text styles</a:t>
            </a:r>
          </a:p>
        </p:txBody>
      </p:sp>
      <p:sp>
        <p:nvSpPr>
          <p:cNvPr id="6" name="Content Placeholder 5"/>
          <p:cNvSpPr>
            <a:spLocks noGrp="1"/>
          </p:cNvSpPr>
          <p:nvPr>
            <p:ph sz="quarter" idx="4"/>
          </p:nvPr>
        </p:nvSpPr>
        <p:spPr>
          <a:xfrm>
            <a:off x="4700016" y="1701848"/>
            <a:ext cx="3200400" cy="310896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7" name="Right Triangle 16"/>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ight Triangle 17"/>
          <p:cNvSpPr/>
          <p:nvPr/>
        </p:nvSpPr>
        <p:spPr>
          <a:xfrm rot="5400000">
            <a:off x="433389" y="-433387"/>
            <a:ext cx="6858000" cy="7724778"/>
          </a:xfrm>
          <a:prstGeom prst="rtTriangle">
            <a:avLst/>
          </a:pr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algn="ctr" defTabSz="914400" rtl="0" eaLnBrk="1" latinLnBrk="0" hangingPunct="1"/>
            <a:endParaRPr lang="en-US" sz="1800" kern="1200">
              <a:solidFill>
                <a:schemeClr val="lt1"/>
              </a:solidFill>
              <a:latin typeface="+mn-lt"/>
              <a:ea typeface="+mn-ea"/>
              <a:cs typeface="+mn-cs"/>
            </a:endParaRPr>
          </a:p>
        </p:txBody>
      </p:sp>
      <p:sp>
        <p:nvSpPr>
          <p:cNvPr id="2" name="Title 1"/>
          <p:cNvSpPr>
            <a:spLocks noGrp="1"/>
          </p:cNvSpPr>
          <p:nvPr>
            <p:ph type="title"/>
          </p:nvPr>
        </p:nvSpPr>
        <p:spPr>
          <a:xfrm rot="19140000">
            <a:off x="784930" y="1576103"/>
            <a:ext cx="5212080" cy="1089427"/>
          </a:xfrm>
        </p:spPr>
        <p:txBody>
          <a:bodyPr bIns="0" anchor="b"/>
          <a:lstStyle>
            <a:lvl1pPr algn="l">
              <a:defRPr kumimoji="0" lang="en-US" sz="2800" b="0" i="0" u="none" strike="noStrike" kern="1200" cap="all" spc="0" normalizeH="0" baseline="0" noProof="0" dirty="0" smtClean="0">
                <a:ln>
                  <a:noFill/>
                </a:ln>
                <a:solidFill>
                  <a:srgbClr val="FFFFFF"/>
                </a:solidFill>
                <a:effectLst/>
                <a:uLnTx/>
                <a:uFillTx/>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mtClean="0"/>
              <a:t>Click to edit Master title style</a:t>
            </a:r>
            <a:endParaRPr lang="en-US" dirty="0"/>
          </a:p>
        </p:txBody>
      </p:sp>
      <p:sp>
        <p:nvSpPr>
          <p:cNvPr id="3" name="Content Placeholder 2"/>
          <p:cNvSpPr>
            <a:spLocks noGrp="1"/>
          </p:cNvSpPr>
          <p:nvPr>
            <p:ph idx="1"/>
          </p:nvPr>
        </p:nvSpPr>
        <p:spPr>
          <a:xfrm>
            <a:off x="4749552" y="2618912"/>
            <a:ext cx="3807779" cy="332468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rot="19140000">
            <a:off x="1297954" y="2253385"/>
            <a:ext cx="5794760" cy="623314"/>
          </a:xfrm>
        </p:spPr>
        <p:txBody>
          <a:bodyPr>
            <a:normAutofit/>
          </a:bodyPr>
          <a:lstStyle>
            <a:lvl1pPr marL="0" indent="0">
              <a:buNone/>
              <a:defRPr lang="en-US" sz="1400" b="1" kern="1200" dirty="0" smtClean="0">
                <a:solidFill>
                  <a:srgbClr val="FFFFFF"/>
                </a:solidFill>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l" defTabSz="914400" rtl="0" eaLnBrk="1" fontAlgn="auto" latinLnBrk="0" hangingPunct="1">
              <a:lnSpc>
                <a:spcPct val="100000"/>
              </a:lnSpc>
              <a:spcBef>
                <a:spcPts val="300"/>
              </a:spcBef>
              <a:spcAft>
                <a:spcPts val="0"/>
              </a:spcAft>
              <a:buClr>
                <a:schemeClr val="accent1"/>
              </a:buClr>
              <a:buSzPct val="100000"/>
              <a:buFont typeface="Arial" pitchFamily="34" charset="0"/>
              <a:buNone/>
              <a:tabLst/>
              <a:defRPr/>
            </a:pPr>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6" name="Footer Placeholder 5"/>
          <p:cNvSpPr>
            <a:spLocks noGrp="1"/>
          </p:cNvSpPr>
          <p:nvPr>
            <p:ph type="ftr" sz="quarter" idx="11"/>
          </p:nvPr>
        </p:nvSpPr>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ln>
            <a:solidFill>
              <a:schemeClr val="tx2"/>
            </a:solidFill>
          </a:ln>
        </p:spPr>
        <p:txBody>
          <a:bodyPr/>
          <a:lstStyle>
            <a:lvl1pPr>
              <a:defRPr>
                <a:solidFill>
                  <a:schemeClr val="tx2"/>
                </a:solidFill>
              </a:defRPr>
            </a:lvl1p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2028825" y="0"/>
            <a:ext cx="7115175" cy="6858000"/>
          </a:xfrm>
          <a:custGeom>
            <a:avLst/>
            <a:gdLst>
              <a:gd name="connsiteX0" fmla="*/ 0 w 7104888"/>
              <a:gd name="connsiteY0" fmla="*/ 0 h 6858000"/>
              <a:gd name="connsiteX1" fmla="*/ 7104888 w 7104888"/>
              <a:gd name="connsiteY1" fmla="*/ 0 h 6858000"/>
              <a:gd name="connsiteX2" fmla="*/ 7104888 w 7104888"/>
              <a:gd name="connsiteY2" fmla="*/ 6858000 h 6858000"/>
              <a:gd name="connsiteX3" fmla="*/ 0 w 7104888"/>
              <a:gd name="connsiteY3" fmla="*/ 6858000 h 6858000"/>
              <a:gd name="connsiteX4" fmla="*/ 0 w 7104888"/>
              <a:gd name="connsiteY4" fmla="*/ 0 h 6858000"/>
              <a:gd name="connsiteX0" fmla="*/ 0 w 7104888"/>
              <a:gd name="connsiteY0" fmla="*/ 0 h 6858000"/>
              <a:gd name="connsiteX1" fmla="*/ 5695188 w 7104888"/>
              <a:gd name="connsiteY1" fmla="*/ 0 h 6858000"/>
              <a:gd name="connsiteX2" fmla="*/ 7104888 w 7104888"/>
              <a:gd name="connsiteY2" fmla="*/ 0 h 6858000"/>
              <a:gd name="connsiteX3" fmla="*/ 7104888 w 7104888"/>
              <a:gd name="connsiteY3" fmla="*/ 6858000 h 6858000"/>
              <a:gd name="connsiteX4" fmla="*/ 0 w 7104888"/>
              <a:gd name="connsiteY4" fmla="*/ 6858000 h 6858000"/>
              <a:gd name="connsiteX5" fmla="*/ 0 w 7104888"/>
              <a:gd name="connsiteY5"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0287 w 7115175"/>
              <a:gd name="connsiteY4" fmla="*/ 6858000 h 6858000"/>
              <a:gd name="connsiteX5" fmla="*/ 0 w 7115175"/>
              <a:gd name="connsiteY5" fmla="*/ 5048250 h 6858000"/>
              <a:gd name="connsiteX6" fmla="*/ 10287 w 7115175"/>
              <a:gd name="connsiteY6"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10287 w 7115175"/>
              <a:gd name="connsiteY5" fmla="*/ 6858000 h 6858000"/>
              <a:gd name="connsiteX6" fmla="*/ 0 w 7115175"/>
              <a:gd name="connsiteY6" fmla="*/ 5048250 h 6858000"/>
              <a:gd name="connsiteX7" fmla="*/ 10287 w 7115175"/>
              <a:gd name="connsiteY7" fmla="*/ 0 h 6858000"/>
              <a:gd name="connsiteX0" fmla="*/ 10287 w 7115175"/>
              <a:gd name="connsiteY0" fmla="*/ 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 name="connsiteX6" fmla="*/ 10287 w 7115175"/>
              <a:gd name="connsiteY6" fmla="*/ 0 h 6858000"/>
              <a:gd name="connsiteX0" fmla="*/ 0 w 7115175"/>
              <a:gd name="connsiteY0" fmla="*/ 5048250 h 6858000"/>
              <a:gd name="connsiteX1" fmla="*/ 5705475 w 7115175"/>
              <a:gd name="connsiteY1" fmla="*/ 0 h 6858000"/>
              <a:gd name="connsiteX2" fmla="*/ 7115175 w 7115175"/>
              <a:gd name="connsiteY2" fmla="*/ 0 h 6858000"/>
              <a:gd name="connsiteX3" fmla="*/ 7115175 w 7115175"/>
              <a:gd name="connsiteY3" fmla="*/ 6858000 h 6858000"/>
              <a:gd name="connsiteX4" fmla="*/ 1533526 w 7115175"/>
              <a:gd name="connsiteY4" fmla="*/ 6848475 h 6858000"/>
              <a:gd name="connsiteX5" fmla="*/ 0 w 7115175"/>
              <a:gd name="connsiteY5" fmla="*/ 50482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5175" h="6858000">
                <a:moveTo>
                  <a:pt x="0" y="5048250"/>
                </a:moveTo>
                <a:lnTo>
                  <a:pt x="5705475" y="0"/>
                </a:lnTo>
                <a:lnTo>
                  <a:pt x="7115175" y="0"/>
                </a:lnTo>
                <a:lnTo>
                  <a:pt x="7115175" y="6858000"/>
                </a:lnTo>
                <a:lnTo>
                  <a:pt x="1533526" y="6848475"/>
                </a:lnTo>
                <a:lnTo>
                  <a:pt x="0" y="5048250"/>
                </a:lnTo>
                <a:close/>
              </a:path>
            </a:pathLst>
          </a:custGeom>
          <a:solidFill>
            <a:schemeClr val="accent3">
              <a:alpha val="80000"/>
            </a:schemeClr>
          </a:solidFill>
        </p:spPr>
        <p:txBody>
          <a:bodyPr rIns="182880" anchor="ctr"/>
          <a:lstStyle>
            <a:lvl1pPr algn="r">
              <a:defRPr/>
            </a:lvl1pPr>
          </a:lstStyle>
          <a:p>
            <a:r>
              <a:rPr lang="en-US" smtClean="0"/>
              <a:t>Click icon to add picture</a:t>
            </a:r>
            <a:endParaRPr lang="en-US" dirty="0"/>
          </a:p>
        </p:txBody>
      </p:sp>
      <p:sp>
        <p:nvSpPr>
          <p:cNvPr id="9" name="Right Triangle 8"/>
          <p:cNvSpPr/>
          <p:nvPr/>
        </p:nvSpPr>
        <p:spPr>
          <a:xfrm>
            <a:off x="0" y="2647950"/>
            <a:ext cx="3571875" cy="421005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9"/>
          <p:cNvSpPr/>
          <p:nvPr/>
        </p:nvSpPr>
        <p:spPr>
          <a:xfrm>
            <a:off x="0" y="5048250"/>
            <a:ext cx="3571875" cy="1809750"/>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1809750 h 1809750"/>
              <a:gd name="connsiteX1" fmla="*/ 1895475 w 3571875"/>
              <a:gd name="connsiteY1" fmla="*/ 0 h 1809750"/>
              <a:gd name="connsiteX2" fmla="*/ 3571875 w 3571875"/>
              <a:gd name="connsiteY2" fmla="*/ 1809750 h 1809750"/>
              <a:gd name="connsiteX3" fmla="*/ 0 w 3571875"/>
              <a:gd name="connsiteY3" fmla="*/ 1809750 h 1809750"/>
              <a:gd name="connsiteX0" fmla="*/ 0 w 3571875"/>
              <a:gd name="connsiteY0" fmla="*/ 1809750 h 1809750"/>
              <a:gd name="connsiteX1" fmla="*/ 2038350 w 3571875"/>
              <a:gd name="connsiteY1" fmla="*/ 0 h 1809750"/>
              <a:gd name="connsiteX2" fmla="*/ 3571875 w 3571875"/>
              <a:gd name="connsiteY2" fmla="*/ 1809750 h 1809750"/>
              <a:gd name="connsiteX3" fmla="*/ 0 w 3571875"/>
              <a:gd name="connsiteY3" fmla="*/ 1809750 h 1809750"/>
            </a:gdLst>
            <a:ahLst/>
            <a:cxnLst>
              <a:cxn ang="0">
                <a:pos x="connsiteX0" y="connsiteY0"/>
              </a:cxn>
              <a:cxn ang="0">
                <a:pos x="connsiteX1" y="connsiteY1"/>
              </a:cxn>
              <a:cxn ang="0">
                <a:pos x="connsiteX2" y="connsiteY2"/>
              </a:cxn>
              <a:cxn ang="0">
                <a:pos x="connsiteX3" y="connsiteY3"/>
              </a:cxn>
            </a:cxnLst>
            <a:rect l="l" t="t" r="r" b="b"/>
            <a:pathLst>
              <a:path w="3571875" h="1809750">
                <a:moveTo>
                  <a:pt x="0" y="1809750"/>
                </a:moveTo>
                <a:lnTo>
                  <a:pt x="2038350" y="0"/>
                </a:lnTo>
                <a:lnTo>
                  <a:pt x="3571875" y="1809750"/>
                </a:lnTo>
                <a:lnTo>
                  <a:pt x="0" y="1809750"/>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rot="19140000">
            <a:off x="671197" y="1717501"/>
            <a:ext cx="5486400" cy="867444"/>
          </a:xfrm>
        </p:spPr>
        <p:txBody>
          <a:bodyPr anchor="b"/>
          <a:lstStyle>
            <a:lvl1pPr algn="l">
              <a:defRPr sz="2800" b="0">
                <a:latin typeface="+mj-lt"/>
              </a:defRPr>
            </a:lvl1pPr>
          </a:lstStyle>
          <a:p>
            <a:r>
              <a:rPr lang="en-US" smtClean="0"/>
              <a:t>Click to edit Master title style</a:t>
            </a:r>
            <a:endParaRPr lang="en-US" dirty="0"/>
          </a:p>
        </p:txBody>
      </p:sp>
      <p:sp>
        <p:nvSpPr>
          <p:cNvPr id="4" name="Text Placeholder 3"/>
          <p:cNvSpPr>
            <a:spLocks noGrp="1"/>
          </p:cNvSpPr>
          <p:nvPr>
            <p:ph type="body" sz="half" idx="2"/>
          </p:nvPr>
        </p:nvSpPr>
        <p:spPr>
          <a:xfrm rot="19140000">
            <a:off x="1143479" y="2180529"/>
            <a:ext cx="6096545" cy="740664"/>
          </a:xfrm>
        </p:spPr>
        <p:txBody>
          <a:bodyPr/>
          <a:lstStyle>
            <a:lvl1pPr marL="0" indent="0">
              <a:buNone/>
              <a:defRPr sz="14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6"/>
          <p:cNvSpPr/>
          <p:nvPr/>
        </p:nvSpPr>
        <p:spPr>
          <a:xfrm>
            <a:off x="-2382" y="5050633"/>
            <a:ext cx="3574257" cy="1807368"/>
          </a:xfrm>
          <a:custGeom>
            <a:avLst/>
            <a:gdLst>
              <a:gd name="connsiteX0" fmla="*/ 0 w 3571875"/>
              <a:gd name="connsiteY0" fmla="*/ 4210050 h 4210050"/>
              <a:gd name="connsiteX1" fmla="*/ 0 w 3571875"/>
              <a:gd name="connsiteY1" fmla="*/ 0 h 4210050"/>
              <a:gd name="connsiteX2" fmla="*/ 3571875 w 3571875"/>
              <a:gd name="connsiteY2" fmla="*/ 4210050 h 4210050"/>
              <a:gd name="connsiteX3" fmla="*/ 0 w 3571875"/>
              <a:gd name="connsiteY3" fmla="*/ 4210050 h 4210050"/>
              <a:gd name="connsiteX0" fmla="*/ 0 w 3571875"/>
              <a:gd name="connsiteY0" fmla="*/ 4210050 h 4210050"/>
              <a:gd name="connsiteX1" fmla="*/ 0 w 3571875"/>
              <a:gd name="connsiteY1" fmla="*/ 0 h 4210050"/>
              <a:gd name="connsiteX2" fmla="*/ 2028825 w 3571875"/>
              <a:gd name="connsiteY2" fmla="*/ 23883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050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281238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28825 w 3571875"/>
              <a:gd name="connsiteY2" fmla="*/ 2393157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76450 w 3571875"/>
              <a:gd name="connsiteY2" fmla="*/ 2274094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245519 w 3571875"/>
              <a:gd name="connsiteY2" fmla="*/ 2405063 h 4210050"/>
              <a:gd name="connsiteX3" fmla="*/ 3571875 w 3571875"/>
              <a:gd name="connsiteY3" fmla="*/ 4210050 h 4210050"/>
              <a:gd name="connsiteX4" fmla="*/ 0 w 3571875"/>
              <a:gd name="connsiteY4" fmla="*/ 4210050 h 4210050"/>
              <a:gd name="connsiteX0" fmla="*/ 0 w 3571875"/>
              <a:gd name="connsiteY0" fmla="*/ 4210050 h 4210050"/>
              <a:gd name="connsiteX1" fmla="*/ 0 w 3571875"/>
              <a:gd name="connsiteY1" fmla="*/ 0 h 4210050"/>
              <a:gd name="connsiteX2" fmla="*/ 2038350 w 3571875"/>
              <a:gd name="connsiteY2" fmla="*/ 2405063 h 4210050"/>
              <a:gd name="connsiteX3" fmla="*/ 3571875 w 3571875"/>
              <a:gd name="connsiteY3" fmla="*/ 4210050 h 4210050"/>
              <a:gd name="connsiteX4" fmla="*/ 0 w 3571875"/>
              <a:gd name="connsiteY4" fmla="*/ 4210050 h 4210050"/>
              <a:gd name="connsiteX0" fmla="*/ 0 w 3571875"/>
              <a:gd name="connsiteY0" fmla="*/ 2433637 h 2433637"/>
              <a:gd name="connsiteX1" fmla="*/ 257175 w 3571875"/>
              <a:gd name="connsiteY1" fmla="*/ 0 h 2433637"/>
              <a:gd name="connsiteX2" fmla="*/ 2038350 w 3571875"/>
              <a:gd name="connsiteY2" fmla="*/ 628650 h 2433637"/>
              <a:gd name="connsiteX3" fmla="*/ 3571875 w 3571875"/>
              <a:gd name="connsiteY3" fmla="*/ 2433637 h 2433637"/>
              <a:gd name="connsiteX4" fmla="*/ 0 w 3571875"/>
              <a:gd name="connsiteY4" fmla="*/ 2433637 h 2433637"/>
              <a:gd name="connsiteX0" fmla="*/ 2382 w 3574257"/>
              <a:gd name="connsiteY0" fmla="*/ 1807368 h 1807368"/>
              <a:gd name="connsiteX1" fmla="*/ 0 w 3574257"/>
              <a:gd name="connsiteY1" fmla="*/ 0 h 1807368"/>
              <a:gd name="connsiteX2" fmla="*/ 2040732 w 3574257"/>
              <a:gd name="connsiteY2" fmla="*/ 2381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24051 w 3574257"/>
              <a:gd name="connsiteY2" fmla="*/ 307181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40682 w 3574257"/>
              <a:gd name="connsiteY2" fmla="*/ 450057 h 1807368"/>
              <a:gd name="connsiteX3" fmla="*/ 3574257 w 3574257"/>
              <a:gd name="connsiteY3" fmla="*/ 1807368 h 1807368"/>
              <a:gd name="connsiteX4" fmla="*/ 2382 w 3574257"/>
              <a:gd name="connsiteY4" fmla="*/ 1807368 h 1807368"/>
              <a:gd name="connsiteX0" fmla="*/ 2382 w 3574257"/>
              <a:gd name="connsiteY0" fmla="*/ 1809749 h 1809749"/>
              <a:gd name="connsiteX1" fmla="*/ 0 w 3574257"/>
              <a:gd name="connsiteY1" fmla="*/ 2381 h 1809749"/>
              <a:gd name="connsiteX2" fmla="*/ 2038351 w 3574257"/>
              <a:gd name="connsiteY2" fmla="*/ 0 h 1809749"/>
              <a:gd name="connsiteX3" fmla="*/ 3574257 w 3574257"/>
              <a:gd name="connsiteY3" fmla="*/ 1809749 h 1809749"/>
              <a:gd name="connsiteX4" fmla="*/ 2382 w 3574257"/>
              <a:gd name="connsiteY4" fmla="*/ 1809749 h 1809749"/>
              <a:gd name="connsiteX0" fmla="*/ 2382 w 3574257"/>
              <a:gd name="connsiteY0" fmla="*/ 1807368 h 1807368"/>
              <a:gd name="connsiteX1" fmla="*/ 0 w 3574257"/>
              <a:gd name="connsiteY1" fmla="*/ 0 h 1807368"/>
              <a:gd name="connsiteX2" fmla="*/ 1657351 w 3574257"/>
              <a:gd name="connsiteY2" fmla="*/ 2309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0732 w 3574257"/>
              <a:gd name="connsiteY2" fmla="*/ 238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774032 w 3574257"/>
              <a:gd name="connsiteY2" fmla="*/ 161925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969294 w 3574257"/>
              <a:gd name="connsiteY2" fmla="*/ 21432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1819275 w 3574257"/>
              <a:gd name="connsiteY2" fmla="*/ 200026 h 1807368"/>
              <a:gd name="connsiteX3" fmla="*/ 3574257 w 3574257"/>
              <a:gd name="connsiteY3" fmla="*/ 1807368 h 1807368"/>
              <a:gd name="connsiteX4" fmla="*/ 2382 w 3574257"/>
              <a:gd name="connsiteY4" fmla="*/ 1807368 h 1807368"/>
              <a:gd name="connsiteX0" fmla="*/ 2382 w 3574257"/>
              <a:gd name="connsiteY0" fmla="*/ 1807368 h 1807368"/>
              <a:gd name="connsiteX1" fmla="*/ 0 w 3574257"/>
              <a:gd name="connsiteY1" fmla="*/ 0 h 1807368"/>
              <a:gd name="connsiteX2" fmla="*/ 2045494 w 3574257"/>
              <a:gd name="connsiteY2" fmla="*/ 1 h 1807368"/>
              <a:gd name="connsiteX3" fmla="*/ 3574257 w 3574257"/>
              <a:gd name="connsiteY3" fmla="*/ 1807368 h 1807368"/>
              <a:gd name="connsiteX4" fmla="*/ 2382 w 3574257"/>
              <a:gd name="connsiteY4" fmla="*/ 1807368 h 1807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4257" h="1807368">
                <a:moveTo>
                  <a:pt x="2382" y="1807368"/>
                </a:moveTo>
                <a:lnTo>
                  <a:pt x="0" y="0"/>
                </a:lnTo>
                <a:lnTo>
                  <a:pt x="2045494" y="1"/>
                </a:lnTo>
                <a:lnTo>
                  <a:pt x="3574257" y="1807368"/>
                </a:lnTo>
                <a:lnTo>
                  <a:pt x="2382" y="18073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7"/>
          <p:cNvSpPr/>
          <p:nvPr/>
        </p:nvSpPr>
        <p:spPr>
          <a:xfrm>
            <a:off x="-2380" y="5051292"/>
            <a:ext cx="9146380" cy="1806709"/>
          </a:xfrm>
          <a:custGeom>
            <a:avLst/>
            <a:gdLst>
              <a:gd name="connsiteX0" fmla="*/ 0 w 3350419"/>
              <a:gd name="connsiteY0" fmla="*/ 2081213 h 2083594"/>
              <a:gd name="connsiteX1" fmla="*/ 3031331 w 3350419"/>
              <a:gd name="connsiteY1" fmla="*/ 0 h 2083594"/>
              <a:gd name="connsiteX2" fmla="*/ 3350419 w 3350419"/>
              <a:gd name="connsiteY2" fmla="*/ 80963 h 2083594"/>
              <a:gd name="connsiteX3" fmla="*/ 3350419 w 3350419"/>
              <a:gd name="connsiteY3" fmla="*/ 2083594 h 2083594"/>
              <a:gd name="connsiteX4" fmla="*/ 0 w 3350419"/>
              <a:gd name="connsiteY4" fmla="*/ 2081213 h 2083594"/>
              <a:gd name="connsiteX0" fmla="*/ 0 w 3112294"/>
              <a:gd name="connsiteY0" fmla="*/ 2019301 h 2083594"/>
              <a:gd name="connsiteX1" fmla="*/ 2793206 w 3112294"/>
              <a:gd name="connsiteY1" fmla="*/ 0 h 2083594"/>
              <a:gd name="connsiteX2" fmla="*/ 3112294 w 3112294"/>
              <a:gd name="connsiteY2" fmla="*/ 80963 h 2083594"/>
              <a:gd name="connsiteX3" fmla="*/ 3112294 w 3112294"/>
              <a:gd name="connsiteY3" fmla="*/ 2083594 h 2083594"/>
              <a:gd name="connsiteX4" fmla="*/ 0 w 3112294"/>
              <a:gd name="connsiteY4" fmla="*/ 2019301 h 2083594"/>
              <a:gd name="connsiteX0" fmla="*/ 0 w 3345656"/>
              <a:gd name="connsiteY0" fmla="*/ 2097882 h 2097882"/>
              <a:gd name="connsiteX1" fmla="*/ 3026568 w 3345656"/>
              <a:gd name="connsiteY1" fmla="*/ 0 h 2097882"/>
              <a:gd name="connsiteX2" fmla="*/ 3345656 w 3345656"/>
              <a:gd name="connsiteY2" fmla="*/ 80963 h 2097882"/>
              <a:gd name="connsiteX3" fmla="*/ 3345656 w 3345656"/>
              <a:gd name="connsiteY3" fmla="*/ 2083594 h 2097882"/>
              <a:gd name="connsiteX4" fmla="*/ 0 w 3345656"/>
              <a:gd name="connsiteY4" fmla="*/ 2097882 h 2097882"/>
              <a:gd name="connsiteX0" fmla="*/ 0 w 2800350"/>
              <a:gd name="connsiteY0" fmla="*/ 1935957 h 2083594"/>
              <a:gd name="connsiteX1" fmla="*/ 2481262 w 2800350"/>
              <a:gd name="connsiteY1" fmla="*/ 0 h 2083594"/>
              <a:gd name="connsiteX2" fmla="*/ 2800350 w 2800350"/>
              <a:gd name="connsiteY2" fmla="*/ 80963 h 2083594"/>
              <a:gd name="connsiteX3" fmla="*/ 2800350 w 2800350"/>
              <a:gd name="connsiteY3" fmla="*/ 2083594 h 2083594"/>
              <a:gd name="connsiteX4" fmla="*/ 0 w 2800350"/>
              <a:gd name="connsiteY4" fmla="*/ 1935957 h 2083594"/>
              <a:gd name="connsiteX0" fmla="*/ 0 w 3352800"/>
              <a:gd name="connsiteY0" fmla="*/ 2083594 h 2083594"/>
              <a:gd name="connsiteX1" fmla="*/ 3033712 w 3352800"/>
              <a:gd name="connsiteY1" fmla="*/ 0 h 2083594"/>
              <a:gd name="connsiteX2" fmla="*/ 3352800 w 3352800"/>
              <a:gd name="connsiteY2" fmla="*/ 80963 h 2083594"/>
              <a:gd name="connsiteX3" fmla="*/ 3352800 w 3352800"/>
              <a:gd name="connsiteY3" fmla="*/ 2083594 h 2083594"/>
              <a:gd name="connsiteX4" fmla="*/ 0 w 3352800"/>
              <a:gd name="connsiteY4" fmla="*/ 2083594 h 2083594"/>
              <a:gd name="connsiteX0" fmla="*/ 0 w 3352800"/>
              <a:gd name="connsiteY0" fmla="*/ 2002631 h 2002631"/>
              <a:gd name="connsiteX1" fmla="*/ 3033712 w 3352800"/>
              <a:gd name="connsiteY1" fmla="*/ 15716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988469 w 3352800"/>
              <a:gd name="connsiteY1" fmla="*/ 59530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3966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45314 w 3352800"/>
              <a:gd name="connsiteY1" fmla="*/ 1224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34839 w 3352800"/>
              <a:gd name="connsiteY1" fmla="*/ 425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631 h 2002631"/>
              <a:gd name="connsiteX1" fmla="*/ 2875865 w 3352800"/>
              <a:gd name="connsiteY1" fmla="*/ 81782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2002901 h 2002901"/>
              <a:gd name="connsiteX1" fmla="*/ 2836585 w 3352800"/>
              <a:gd name="connsiteY1" fmla="*/ 0 h 2002901"/>
              <a:gd name="connsiteX2" fmla="*/ 3352800 w 3352800"/>
              <a:gd name="connsiteY2" fmla="*/ 270 h 2002901"/>
              <a:gd name="connsiteX3" fmla="*/ 3352800 w 3352800"/>
              <a:gd name="connsiteY3" fmla="*/ 2002901 h 2002901"/>
              <a:gd name="connsiteX4" fmla="*/ 0 w 3352800"/>
              <a:gd name="connsiteY4" fmla="*/ 2002901 h 2002901"/>
              <a:gd name="connsiteX0" fmla="*/ 0 w 3352800"/>
              <a:gd name="connsiteY0" fmla="*/ 2002631 h 2002631"/>
              <a:gd name="connsiteX1" fmla="*/ 754045 w 3352800"/>
              <a:gd name="connsiteY1" fmla="*/ 1468326 h 2002631"/>
              <a:gd name="connsiteX2" fmla="*/ 3352800 w 3352800"/>
              <a:gd name="connsiteY2" fmla="*/ 0 h 2002631"/>
              <a:gd name="connsiteX3" fmla="*/ 3352800 w 3352800"/>
              <a:gd name="connsiteY3" fmla="*/ 2002631 h 2002631"/>
              <a:gd name="connsiteX4" fmla="*/ 0 w 3352800"/>
              <a:gd name="connsiteY4" fmla="*/ 2002631 h 2002631"/>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34305 h 534305"/>
              <a:gd name="connsiteX1" fmla="*/ 754045 w 3352800"/>
              <a:gd name="connsiteY1" fmla="*/ 0 h 534305"/>
              <a:gd name="connsiteX2" fmla="*/ 3352800 w 3352800"/>
              <a:gd name="connsiteY2" fmla="*/ 7687 h 534305"/>
              <a:gd name="connsiteX3" fmla="*/ 3352800 w 3352800"/>
              <a:gd name="connsiteY3" fmla="*/ 534305 h 534305"/>
              <a:gd name="connsiteX4" fmla="*/ 0 w 3352800"/>
              <a:gd name="connsiteY4" fmla="*/ 534305 h 534305"/>
              <a:gd name="connsiteX0" fmla="*/ 0 w 3352800"/>
              <a:gd name="connsiteY0" fmla="*/ 526618 h 526618"/>
              <a:gd name="connsiteX1" fmla="*/ 980611 w 3352800"/>
              <a:gd name="connsiteY1" fmla="*/ 9368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6888 h 526888"/>
              <a:gd name="connsiteX1" fmla="*/ 744735 w 3352800"/>
              <a:gd name="connsiteY1" fmla="*/ 0 h 526888"/>
              <a:gd name="connsiteX2" fmla="*/ 3352800 w 3352800"/>
              <a:gd name="connsiteY2" fmla="*/ 270 h 526888"/>
              <a:gd name="connsiteX3" fmla="*/ 3352800 w 3352800"/>
              <a:gd name="connsiteY3" fmla="*/ 526888 h 526888"/>
              <a:gd name="connsiteX4" fmla="*/ 0 w 3352800"/>
              <a:gd name="connsiteY4" fmla="*/ 526888 h 526888"/>
              <a:gd name="connsiteX0" fmla="*/ 0 w 3352800"/>
              <a:gd name="connsiteY0" fmla="*/ 526618 h 526618"/>
              <a:gd name="connsiteX1" fmla="*/ 811948 w 3352800"/>
              <a:gd name="connsiteY1" fmla="*/ 60921 h 526618"/>
              <a:gd name="connsiteX2" fmla="*/ 3352800 w 3352800"/>
              <a:gd name="connsiteY2" fmla="*/ 0 h 526618"/>
              <a:gd name="connsiteX3" fmla="*/ 3352800 w 3352800"/>
              <a:gd name="connsiteY3" fmla="*/ 526618 h 526618"/>
              <a:gd name="connsiteX4" fmla="*/ 0 w 3352800"/>
              <a:gd name="connsiteY4" fmla="*/ 526618 h 526618"/>
              <a:gd name="connsiteX0" fmla="*/ 0 w 3352800"/>
              <a:gd name="connsiteY0" fmla="*/ 527584 h 527584"/>
              <a:gd name="connsiteX1" fmla="*/ 751718 w 3352800"/>
              <a:gd name="connsiteY1" fmla="*/ 0 h 527584"/>
              <a:gd name="connsiteX2" fmla="*/ 3352800 w 3352800"/>
              <a:gd name="connsiteY2" fmla="*/ 966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241069 w 3352800"/>
              <a:gd name="connsiteY2" fmla="*/ 94144 h 527584"/>
              <a:gd name="connsiteX3" fmla="*/ 3352800 w 3352800"/>
              <a:gd name="connsiteY3" fmla="*/ 527584 h 527584"/>
              <a:gd name="connsiteX4" fmla="*/ 0 w 3352800"/>
              <a:gd name="connsiteY4" fmla="*/ 527584 h 527584"/>
              <a:gd name="connsiteX0" fmla="*/ 0 w 3352800"/>
              <a:gd name="connsiteY0" fmla="*/ 527584 h 527584"/>
              <a:gd name="connsiteX1" fmla="*/ 751718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 name="connsiteX0" fmla="*/ 0 w 3352800"/>
              <a:gd name="connsiteY0" fmla="*/ 527313 h 527313"/>
              <a:gd name="connsiteX1" fmla="*/ 900984 w 3352800"/>
              <a:gd name="connsiteY1" fmla="*/ 97774 h 527313"/>
              <a:gd name="connsiteX2" fmla="*/ 3352800 w 3352800"/>
              <a:gd name="connsiteY2" fmla="*/ 0 h 527313"/>
              <a:gd name="connsiteX3" fmla="*/ 3352800 w 3352800"/>
              <a:gd name="connsiteY3" fmla="*/ 527313 h 527313"/>
              <a:gd name="connsiteX4" fmla="*/ 0 w 3352800"/>
              <a:gd name="connsiteY4" fmla="*/ 527313 h 527313"/>
              <a:gd name="connsiteX0" fmla="*/ 0 w 3352800"/>
              <a:gd name="connsiteY0" fmla="*/ 527584 h 527584"/>
              <a:gd name="connsiteX1" fmla="*/ 748227 w 3352800"/>
              <a:gd name="connsiteY1" fmla="*/ 0 h 527584"/>
              <a:gd name="connsiteX2" fmla="*/ 3352800 w 3352800"/>
              <a:gd name="connsiteY2" fmla="*/ 271 h 527584"/>
              <a:gd name="connsiteX3" fmla="*/ 3352800 w 3352800"/>
              <a:gd name="connsiteY3" fmla="*/ 527584 h 527584"/>
              <a:gd name="connsiteX4" fmla="*/ 0 w 3352800"/>
              <a:gd name="connsiteY4" fmla="*/ 527584 h 5275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52800" h="527584">
                <a:moveTo>
                  <a:pt x="0" y="527584"/>
                </a:moveTo>
                <a:lnTo>
                  <a:pt x="748227" y="0"/>
                </a:lnTo>
                <a:lnTo>
                  <a:pt x="3352800" y="271"/>
                </a:lnTo>
                <a:lnTo>
                  <a:pt x="3352800" y="527584"/>
                </a:lnTo>
                <a:lnTo>
                  <a:pt x="0" y="527584"/>
                </a:lnTo>
                <a:close/>
              </a:path>
            </a:pathLst>
          </a:custGeom>
          <a:solidFill>
            <a:schemeClr val="accent3">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822960" y="365760"/>
            <a:ext cx="7520940" cy="54864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22960" y="1100628"/>
            <a:ext cx="7520940" cy="357984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19140000">
            <a:off x="201168" y="5870448"/>
            <a:ext cx="2176272" cy="201168"/>
          </a:xfrm>
          <a:prstGeom prst="rect">
            <a:avLst/>
          </a:prstGeom>
        </p:spPr>
        <p:txBody>
          <a:bodyPr vert="horz" lIns="91440" tIns="45720" rIns="91440" bIns="45720" rtlCol="0" anchor="ctr"/>
          <a:lstStyle>
            <a:lvl1pPr algn="l">
              <a:defRPr sz="1200">
                <a:solidFill>
                  <a:srgbClr val="FFFFFF"/>
                </a:solidFill>
              </a:defRPr>
            </a:lvl1pPr>
          </a:lstStyle>
          <a:p>
            <a:fld id="{1D8BD707-D9CF-40AE-B4C6-C98DA3205C09}" type="datetimeFigureOut">
              <a:rPr lang="en-US" smtClean="0"/>
              <a:pPr/>
              <a:t>12/24/2020</a:t>
            </a:fld>
            <a:endParaRPr lang="en-US"/>
          </a:p>
        </p:txBody>
      </p:sp>
      <p:sp>
        <p:nvSpPr>
          <p:cNvPr id="5" name="Footer Placeholder 4"/>
          <p:cNvSpPr>
            <a:spLocks noGrp="1"/>
          </p:cNvSpPr>
          <p:nvPr>
            <p:ph type="ftr" sz="quarter" idx="3"/>
          </p:nvPr>
        </p:nvSpPr>
        <p:spPr>
          <a:xfrm>
            <a:off x="3517514" y="6285122"/>
            <a:ext cx="4724400" cy="274320"/>
          </a:xfrm>
          <a:prstGeom prst="rect">
            <a:avLst/>
          </a:prstGeom>
        </p:spPr>
        <p:txBody>
          <a:bodyPr vert="horz" lIns="91440" tIns="45720" rIns="91440" bIns="45720" rtlCol="0" anchor="ctr"/>
          <a:lstStyle>
            <a:lvl1pPr algn="r">
              <a:defRPr sz="1000" cap="all" spc="200" baseline="0">
                <a:solidFill>
                  <a:srgbClr val="FFFFFF"/>
                </a:solidFill>
              </a:defRPr>
            </a:lvl1pPr>
          </a:lstStyle>
          <a:p>
            <a:endParaRPr lang="en-US"/>
          </a:p>
        </p:txBody>
      </p:sp>
      <p:sp>
        <p:nvSpPr>
          <p:cNvPr id="6" name="Slide Number Placeholder 5"/>
          <p:cNvSpPr>
            <a:spLocks noGrp="1"/>
          </p:cNvSpPr>
          <p:nvPr>
            <p:ph type="sldNum" sz="quarter" idx="4"/>
          </p:nvPr>
        </p:nvSpPr>
        <p:spPr>
          <a:xfrm>
            <a:off x="8401038" y="6170822"/>
            <a:ext cx="502920" cy="502920"/>
          </a:xfrm>
          <a:prstGeom prst="ellipse">
            <a:avLst/>
          </a:prstGeom>
          <a:ln w="19050">
            <a:solidFill>
              <a:srgbClr val="FFFFFF"/>
            </a:solidFill>
          </a:ln>
        </p:spPr>
        <p:txBody>
          <a:bodyPr vert="horz" lIns="9144" tIns="9144" rIns="9144" bIns="9144" rtlCol="0" anchor="ctr">
            <a:normAutofit/>
          </a:bodyPr>
          <a:lstStyle>
            <a:lvl1pPr algn="ctr">
              <a:defRPr sz="1650">
                <a:solidFill>
                  <a:srgbClr val="FFFFFF"/>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kern="1200" cap="all" baseline="0">
          <a:solidFill>
            <a:schemeClr val="tx1"/>
          </a:solidFill>
          <a:latin typeface="+mj-lt"/>
          <a:ea typeface="+mj-ea"/>
          <a:cs typeface="+mj-cs"/>
        </a:defRPr>
      </a:lvl1pPr>
    </p:titleStyle>
    <p:body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8.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9.png"/><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19099730">
            <a:off x="-262579" y="64061"/>
            <a:ext cx="4826891" cy="1204306"/>
          </a:xfrm>
        </p:spPr>
        <p:txBody>
          <a:bodyPr/>
          <a:lstStyle/>
          <a:p>
            <a:r>
              <a:rPr lang="bn-BD" sz="6000" dirty="0" smtClean="0">
                <a:solidFill>
                  <a:schemeClr val="accent4"/>
                </a:solidFill>
                <a:latin typeface="SolaimanLipi" pitchFamily="65" charset="0"/>
                <a:cs typeface="SolaimanLipi" pitchFamily="65" charset="0"/>
              </a:rPr>
              <a:t>লেখালেখি </a:t>
            </a:r>
            <a:endParaRPr lang="en-US" sz="6000" dirty="0">
              <a:solidFill>
                <a:schemeClr val="accent4"/>
              </a:solidFill>
              <a:latin typeface="SolaimanLipi" pitchFamily="65" charset="0"/>
              <a:cs typeface="SolaimanLipi" pitchFamily="65" charset="0"/>
            </a:endParaRPr>
          </a:p>
        </p:txBody>
      </p:sp>
      <p:sp>
        <p:nvSpPr>
          <p:cNvPr id="3" name="Subtitle 2"/>
          <p:cNvSpPr>
            <a:spLocks noGrp="1"/>
          </p:cNvSpPr>
          <p:nvPr>
            <p:ph type="subTitle" idx="1"/>
          </p:nvPr>
        </p:nvSpPr>
        <p:spPr>
          <a:xfrm rot="19140000">
            <a:off x="1824410" y="654251"/>
            <a:ext cx="3090077" cy="445057"/>
          </a:xfrm>
        </p:spPr>
        <p:txBody>
          <a:bodyPr>
            <a:noAutofit/>
          </a:bodyPr>
          <a:lstStyle/>
          <a:p>
            <a:r>
              <a:rPr lang="bn-IN" sz="3200" dirty="0" smtClean="0">
                <a:solidFill>
                  <a:srgbClr val="00B0F0"/>
                </a:solidFill>
                <a:latin typeface="SolaimanLipi" pitchFamily="65" charset="0"/>
                <a:cs typeface="SolaimanLipi" pitchFamily="65" charset="0"/>
              </a:rPr>
              <a:t>কেন, কীভাবে? </a:t>
            </a:r>
            <a:endParaRPr lang="en-US" sz="3200" dirty="0">
              <a:solidFill>
                <a:srgbClr val="00B0F0"/>
              </a:solidFill>
              <a:latin typeface="SolaimanLipi" pitchFamily="65" charset="0"/>
              <a:cs typeface="SolaimanLipi" pitchFamily="65"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438400"/>
            <a:ext cx="7315200" cy="3843338"/>
          </a:xfrm>
          <a:prstGeom prst="rect">
            <a:avLst/>
          </a:prstGeom>
        </p:spPr>
      </p:pic>
    </p:spTree>
    <p:extLst>
      <p:ext uri="{BB962C8B-B14F-4D97-AF65-F5344CB8AC3E}">
        <p14:creationId xmlns:p14="http://schemas.microsoft.com/office/powerpoint/2010/main" val="128142190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43000" y="5562600"/>
            <a:ext cx="7520940" cy="548640"/>
          </a:xfrm>
        </p:spPr>
        <p:txBody>
          <a:bodyPr/>
          <a:lstStyle/>
          <a:p>
            <a:pPr algn="r"/>
            <a:r>
              <a:rPr lang="bn-BD" sz="4800" dirty="0" smtClean="0">
                <a:solidFill>
                  <a:srgbClr val="FFFF00"/>
                </a:solidFill>
                <a:latin typeface="SolaimanLipi" pitchFamily="65" charset="0"/>
                <a:cs typeface="SolaimanLipi" pitchFamily="65" charset="0"/>
              </a:rPr>
              <a:t>প্রথম শর্তঃ</a:t>
            </a:r>
            <a:br>
              <a:rPr lang="bn-BD" sz="4800" dirty="0" smtClean="0">
                <a:solidFill>
                  <a:srgbClr val="FFFF00"/>
                </a:solidFill>
                <a:latin typeface="SolaimanLipi" pitchFamily="65" charset="0"/>
                <a:cs typeface="SolaimanLipi" pitchFamily="65" charset="0"/>
              </a:rPr>
            </a:br>
            <a:r>
              <a:rPr lang="bn-BD" sz="4800" dirty="0" smtClean="0">
                <a:solidFill>
                  <a:srgbClr val="FFFF00"/>
                </a:solidFill>
                <a:latin typeface="SolaimanLipi" pitchFamily="65" charset="0"/>
                <a:cs typeface="SolaimanLipi" pitchFamily="65" charset="0"/>
              </a:rPr>
              <a:t>ইচ্ছা </a:t>
            </a:r>
            <a:endParaRPr lang="en-US" sz="4800" dirty="0">
              <a:solidFill>
                <a:srgbClr val="FFFF00"/>
              </a:solidFill>
              <a:latin typeface="SolaimanLipi" pitchFamily="65" charset="0"/>
              <a:cs typeface="SolaimanLipi" pitchFamily="65" charset="0"/>
            </a:endParaRP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199" y="0"/>
            <a:ext cx="5261277" cy="4953000"/>
          </a:xfrm>
          <a:prstGeom prst="rect">
            <a:avLst/>
          </a:prstGeom>
        </p:spPr>
      </p:pic>
    </p:spTree>
    <p:extLst>
      <p:ext uri="{BB962C8B-B14F-4D97-AF65-F5344CB8AC3E}">
        <p14:creationId xmlns:p14="http://schemas.microsoft.com/office/powerpoint/2010/main" val="16591142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idx="4294967295"/>
          </p:nvPr>
        </p:nvSpPr>
        <p:spPr>
          <a:xfrm rot="19140000">
            <a:off x="-453653" y="508834"/>
            <a:ext cx="5891502" cy="2910443"/>
          </a:xfrm>
        </p:spPr>
        <p:txBody>
          <a:bodyPr/>
          <a:lstStyle/>
          <a:p>
            <a:r>
              <a:rPr lang="bn-BD" sz="4000" dirty="0">
                <a:solidFill>
                  <a:schemeClr val="accent2">
                    <a:lumMod val="75000"/>
                  </a:schemeClr>
                </a:solidFill>
                <a:effectLst>
                  <a:outerShdw blurRad="38100" dist="38100" dir="2700000" algn="tl">
                    <a:srgbClr val="000000">
                      <a:alpha val="43137"/>
                    </a:srgbClr>
                  </a:outerShdw>
                </a:effectLst>
                <a:latin typeface="SolaimanLipi" pitchFamily="65" charset="0"/>
                <a:cs typeface="SolaimanLipi" pitchFamily="65" charset="0"/>
              </a:rPr>
              <a:t>কেউ কি লেখক হয়ে জন্মায়? </a:t>
            </a:r>
            <a:endParaRPr lang="en-US" sz="4000" dirty="0">
              <a:solidFill>
                <a:schemeClr val="accent2">
                  <a:lumMod val="75000"/>
                </a:schemeClr>
              </a:solidFill>
              <a:effectLst>
                <a:outerShdw blurRad="38100" dist="38100" dir="2700000" algn="tl">
                  <a:srgbClr val="000000">
                    <a:alpha val="43137"/>
                  </a:srgbClr>
                </a:outerShdw>
              </a:effectLst>
              <a:latin typeface="SolaimanLipi" pitchFamily="65" charset="0"/>
              <a:cs typeface="SolaimanLipi" pitchFamily="65" charset="0"/>
            </a:endParaRPr>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76800" y="304800"/>
            <a:ext cx="4267200" cy="4267200"/>
          </a:xfrm>
          <a:prstGeom prst="rect">
            <a:avLst/>
          </a:prstGeom>
        </p:spPr>
      </p:pic>
    </p:spTree>
    <p:extLst>
      <p:ext uri="{BB962C8B-B14F-4D97-AF65-F5344CB8AC3E}">
        <p14:creationId xmlns:p14="http://schemas.microsoft.com/office/powerpoint/2010/main" val="218880215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9" name="Title 8"/>
          <p:cNvSpPr>
            <a:spLocks noGrp="1"/>
          </p:cNvSpPr>
          <p:nvPr>
            <p:ph type="title" idx="4294967295"/>
          </p:nvPr>
        </p:nvSpPr>
        <p:spPr>
          <a:xfrm>
            <a:off x="1143000" y="4800601"/>
            <a:ext cx="7391400" cy="2057399"/>
          </a:xfrm>
        </p:spPr>
        <p:txBody>
          <a:bodyPr/>
          <a:lstStyle/>
          <a:p>
            <a:pPr algn="ctr"/>
            <a:r>
              <a:rPr lang="en-US" dirty="0" smtClean="0">
                <a:effectLst>
                  <a:outerShdw blurRad="38100" dist="38100" dir="2700000" algn="tl">
                    <a:srgbClr val="000000">
                      <a:alpha val="43137"/>
                    </a:srgbClr>
                  </a:outerShdw>
                </a:effectLst>
                <a:latin typeface="Calisto MT" pitchFamily="18" charset="0"/>
                <a:cs typeface="Arial" pitchFamily="34" charset="0"/>
              </a:rPr>
              <a:t>“Writing is easy. All you have to do is cross out the wrong words.”</a:t>
            </a:r>
            <a:endParaRPr lang="en-US" dirty="0">
              <a:effectLst>
                <a:outerShdw blurRad="38100" dist="38100" dir="2700000" algn="tl">
                  <a:srgbClr val="000000">
                    <a:alpha val="43137"/>
                  </a:srgbClr>
                </a:outerShdw>
              </a:effectLst>
              <a:latin typeface="Calisto MT" pitchFamily="18" charset="0"/>
              <a:cs typeface="Arial" pitchFamily="34" charset="0"/>
            </a:endParaRPr>
          </a:p>
        </p:txBody>
      </p:sp>
    </p:spTree>
    <p:extLst>
      <p:ext uri="{BB962C8B-B14F-4D97-AF65-F5344CB8AC3E}">
        <p14:creationId xmlns:p14="http://schemas.microsoft.com/office/powerpoint/2010/main" val="345682354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990600" y="304800"/>
            <a:ext cx="7520940" cy="6263640"/>
          </a:xfrm>
        </p:spPr>
        <p:txBody>
          <a:bodyPr/>
          <a:lstStyle/>
          <a:p>
            <a:pPr algn="r"/>
            <a:r>
              <a:rPr lang="bn-BD" sz="2400" dirty="0" smtClean="0">
                <a:solidFill>
                  <a:schemeClr val="accent2">
                    <a:lumMod val="75000"/>
                  </a:schemeClr>
                </a:solidFill>
                <a:latin typeface="SolaimanLipi" pitchFamily="65" charset="0"/>
                <a:cs typeface="SolaimanLipi" pitchFamily="65" charset="0"/>
              </a:rPr>
              <a:t>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আরও 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আরও আরও 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আরও বেশি বেশি লিখুন </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যখন মন চাইবে না, তখনও 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যখন মন চাইবে, তখনও লিখুন </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কিছু বলার থাকলেই লিখুন</a:t>
            </a:r>
            <a:br>
              <a:rPr lang="bn-BD" sz="2400" dirty="0" smtClean="0">
                <a:solidFill>
                  <a:schemeClr val="accent2">
                    <a:lumMod val="75000"/>
                  </a:schemeClr>
                </a:solidFill>
                <a:latin typeface="SolaimanLipi" pitchFamily="65" charset="0"/>
                <a:cs typeface="SolaimanLipi" pitchFamily="65" charset="0"/>
              </a:rPr>
            </a:br>
            <a:r>
              <a:rPr lang="bn-BD" sz="2400" dirty="0">
                <a:solidFill>
                  <a:schemeClr val="accent2">
                    <a:lumMod val="75000"/>
                  </a:schemeClr>
                </a:solidFill>
                <a:latin typeface="SolaimanLipi" pitchFamily="65" charset="0"/>
                <a:cs typeface="SolaimanLipi" pitchFamily="65" charset="0"/>
              </a:rPr>
              <a:t>কিছু বলার </a:t>
            </a:r>
            <a:r>
              <a:rPr lang="bn-BD" sz="2400" dirty="0" smtClean="0">
                <a:solidFill>
                  <a:schemeClr val="accent2">
                    <a:lumMod val="75000"/>
                  </a:schemeClr>
                </a:solidFill>
                <a:latin typeface="SolaimanLipi" pitchFamily="65" charset="0"/>
                <a:cs typeface="SolaimanLipi" pitchFamily="65" charset="0"/>
              </a:rPr>
              <a:t>না থাকলেও লিখুন</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প্রতি দিন লিখুন </a:t>
            </a:r>
            <a:br>
              <a:rPr lang="bn-BD" sz="2400" dirty="0" smtClean="0">
                <a:solidFill>
                  <a:schemeClr val="accent2">
                    <a:lumMod val="75000"/>
                  </a:schemeClr>
                </a:solidFill>
                <a:latin typeface="SolaimanLipi" pitchFamily="65" charset="0"/>
                <a:cs typeface="SolaimanLipi" pitchFamily="65" charset="0"/>
              </a:rPr>
            </a:br>
            <a:r>
              <a:rPr lang="bn-BD" sz="2400" dirty="0" smtClean="0">
                <a:solidFill>
                  <a:schemeClr val="accent2">
                    <a:lumMod val="75000"/>
                  </a:schemeClr>
                </a:solidFill>
                <a:latin typeface="SolaimanLipi" pitchFamily="65" charset="0"/>
                <a:cs typeface="SolaimanLipi" pitchFamily="65" charset="0"/>
              </a:rPr>
              <a:t>লিখুন আর লিখুন </a:t>
            </a:r>
            <a:r>
              <a:rPr lang="bn-BD" dirty="0"/>
              <a:t/>
            </a:r>
            <a:br>
              <a:rPr lang="bn-BD" dirty="0"/>
            </a:br>
            <a:r>
              <a:rPr lang="bn-BD" dirty="0"/>
              <a:t/>
            </a:r>
            <a:br>
              <a:rPr lang="bn-BD" dirty="0"/>
            </a:br>
            <a:r>
              <a:rPr lang="bn-BD" dirty="0" smtClean="0"/>
              <a:t/>
            </a:r>
            <a:br>
              <a:rPr lang="bn-BD" dirty="0" smtClean="0"/>
            </a:br>
            <a:r>
              <a:rPr lang="bn-BD" sz="3600" dirty="0" smtClean="0">
                <a:solidFill>
                  <a:srgbClr val="002060"/>
                </a:solidFill>
                <a:latin typeface="SolaimanLipi" pitchFamily="65" charset="0"/>
                <a:cs typeface="SolaimanLipi" pitchFamily="65" charset="0"/>
              </a:rPr>
              <a:t>শুরু করব কীভাবে? </a:t>
            </a:r>
            <a:r>
              <a:rPr lang="bn-BD" dirty="0" smtClean="0"/>
              <a:t/>
            </a:r>
            <a:br>
              <a:rPr lang="bn-BD" dirty="0" smtClean="0"/>
            </a:b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5560"/>
            <a:ext cx="2895600" cy="3778923"/>
          </a:xfrm>
          <a:prstGeom prst="rect">
            <a:avLst/>
          </a:prstGeom>
        </p:spPr>
      </p:pic>
    </p:spTree>
    <p:extLst>
      <p:ext uri="{BB962C8B-B14F-4D97-AF65-F5344CB8AC3E}">
        <p14:creationId xmlns:p14="http://schemas.microsoft.com/office/powerpoint/2010/main" val="101591792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62000" y="5257800"/>
            <a:ext cx="7848600" cy="1463040"/>
          </a:xfrm>
        </p:spPr>
        <p:txBody>
          <a:bodyPr/>
          <a:lstStyle/>
          <a:p>
            <a:pPr algn="r"/>
            <a:r>
              <a:rPr lang="bn-BD" sz="3600" dirty="0" smtClean="0">
                <a:solidFill>
                  <a:schemeClr val="accent2">
                    <a:lumMod val="75000"/>
                  </a:schemeClr>
                </a:solidFill>
                <a:latin typeface="SolaimanLipi" pitchFamily="65" charset="0"/>
                <a:cs typeface="SolaimanLipi" pitchFamily="65" charset="0"/>
              </a:rPr>
              <a:t>জানি না</a:t>
            </a:r>
            <a:br>
              <a:rPr lang="bn-BD" sz="3600" dirty="0" smtClean="0">
                <a:solidFill>
                  <a:schemeClr val="accent2">
                    <a:lumMod val="75000"/>
                  </a:schemeClr>
                </a:solidFill>
                <a:latin typeface="SolaimanLipi" pitchFamily="65" charset="0"/>
                <a:cs typeface="SolaimanLipi" pitchFamily="65" charset="0"/>
              </a:rPr>
            </a:br>
            <a:r>
              <a:rPr lang="bn-BD" sz="3600" dirty="0" smtClean="0">
                <a:solidFill>
                  <a:schemeClr val="accent2">
                    <a:lumMod val="75000"/>
                  </a:schemeClr>
                </a:solidFill>
                <a:latin typeface="SolaimanLipi" pitchFamily="65" charset="0"/>
                <a:cs typeface="SolaimanLipi" pitchFamily="65" charset="0"/>
              </a:rPr>
              <a:t>তাই, লিখবো না? </a:t>
            </a:r>
            <a:endParaRPr lang="en-US" sz="3600" dirty="0">
              <a:solidFill>
                <a:schemeClr val="accent2">
                  <a:lumMod val="75000"/>
                </a:schemeClr>
              </a:solidFill>
              <a:latin typeface="SolaimanLipi" pitchFamily="65" charset="0"/>
              <a:cs typeface="SolaimanLipi" pitchFamily="65" charset="0"/>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7400" y="0"/>
            <a:ext cx="5029200" cy="5029200"/>
          </a:xfrm>
          <a:prstGeom prst="rect">
            <a:avLst/>
          </a:prstGeom>
        </p:spPr>
      </p:pic>
    </p:spTree>
    <p:extLst>
      <p:ext uri="{BB962C8B-B14F-4D97-AF65-F5344CB8AC3E}">
        <p14:creationId xmlns:p14="http://schemas.microsoft.com/office/powerpoint/2010/main" val="118125001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14800" y="5791200"/>
            <a:ext cx="4320540" cy="548640"/>
          </a:xfrm>
        </p:spPr>
        <p:txBody>
          <a:bodyPr/>
          <a:lstStyle/>
          <a:p>
            <a:pPr marL="457200" indent="-457200">
              <a:buBlip>
                <a:blip r:embed="rId2"/>
              </a:buBlip>
            </a:pPr>
            <a:r>
              <a:rPr lang="bn-BD" sz="3200" dirty="0" smtClean="0">
                <a:solidFill>
                  <a:srgbClr val="FFFF00"/>
                </a:solidFill>
                <a:latin typeface="SolaimanLipi" pitchFamily="65" charset="0"/>
                <a:cs typeface="SolaimanLipi" pitchFamily="65" charset="0"/>
              </a:rPr>
              <a:t>প্রচুর পড়তে হবে </a:t>
            </a:r>
            <a:endParaRPr lang="en-US" sz="3200" dirty="0">
              <a:solidFill>
                <a:srgbClr val="FFFF00"/>
              </a:solidFill>
              <a:latin typeface="SolaimanLipi" pitchFamily="65" charset="0"/>
              <a:cs typeface="SolaimanLipi" pitchFamily="65"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52400"/>
            <a:ext cx="5269567" cy="4572000"/>
          </a:xfrm>
          <a:prstGeom prst="rect">
            <a:avLst/>
          </a:prstGeom>
        </p:spPr>
      </p:pic>
    </p:spTree>
    <p:extLst>
      <p:ext uri="{BB962C8B-B14F-4D97-AF65-F5344CB8AC3E}">
        <p14:creationId xmlns:p14="http://schemas.microsoft.com/office/powerpoint/2010/main" val="340771606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22960" y="76200"/>
            <a:ext cx="7520940" cy="548640"/>
          </a:xfrm>
        </p:spPr>
        <p:txBody>
          <a:bodyPr/>
          <a:lstStyle/>
          <a:p>
            <a:pPr algn="ctr"/>
            <a:r>
              <a:rPr lang="bn-IN" sz="4000" dirty="0" smtClean="0">
                <a:solidFill>
                  <a:schemeClr val="accent6"/>
                </a:solidFill>
                <a:latin typeface="SolaimanLipi" pitchFamily="65" charset="0"/>
                <a:cs typeface="SolaimanLipi" pitchFamily="65" charset="0"/>
              </a:rPr>
              <a:t>লেখার প্রক্রিয়া </a:t>
            </a:r>
            <a:endParaRPr lang="en-US" sz="4000" dirty="0">
              <a:solidFill>
                <a:schemeClr val="accent6"/>
              </a:solidFill>
              <a:latin typeface="SolaimanLipi" pitchFamily="65" charset="0"/>
              <a:cs typeface="SolaimanLipi" pitchFamily="65"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838200"/>
            <a:ext cx="7543800" cy="5657850"/>
          </a:xfrm>
          <a:prstGeom prst="rect">
            <a:avLst/>
          </a:prstGeom>
        </p:spPr>
      </p:pic>
    </p:spTree>
    <p:extLst>
      <p:ext uri="{BB962C8B-B14F-4D97-AF65-F5344CB8AC3E}">
        <p14:creationId xmlns:p14="http://schemas.microsoft.com/office/powerpoint/2010/main" val="212414419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1539949873"/>
              </p:ext>
            </p:extLst>
          </p:nvPr>
        </p:nvGraphicFramePr>
        <p:xfrm>
          <a:off x="838200" y="457200"/>
          <a:ext cx="752094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1981200" y="5079503"/>
            <a:ext cx="2895600" cy="1815882"/>
          </a:xfrm>
          <a:prstGeom prst="rect">
            <a:avLst/>
          </a:prstGeom>
          <a:noFill/>
        </p:spPr>
        <p:txBody>
          <a:bodyPr wrap="square" rtlCol="0">
            <a:spAutoFit/>
          </a:bodyPr>
          <a:lstStyle/>
          <a:p>
            <a:pPr marL="285750" indent="-285750">
              <a:buFont typeface="Arial" pitchFamily="34" charset="0"/>
              <a:buChar char="•"/>
            </a:pPr>
            <a:r>
              <a:rPr lang="bn-BD" sz="2800" dirty="0" smtClean="0">
                <a:latin typeface="SolaimanLipi" pitchFamily="65" charset="0"/>
                <a:cs typeface="SolaimanLipi" pitchFamily="65" charset="0"/>
              </a:rPr>
              <a:t>বানান </a:t>
            </a:r>
          </a:p>
          <a:p>
            <a:pPr marL="285750" indent="-285750">
              <a:buFont typeface="Arial" pitchFamily="34" charset="0"/>
              <a:buChar char="•"/>
            </a:pPr>
            <a:r>
              <a:rPr lang="bn-BD" sz="2800" dirty="0" smtClean="0">
                <a:latin typeface="SolaimanLipi" pitchFamily="65" charset="0"/>
                <a:cs typeface="SolaimanLipi" pitchFamily="65" charset="0"/>
              </a:rPr>
              <a:t>ধারাবাহিকতা </a:t>
            </a:r>
          </a:p>
          <a:p>
            <a:pPr marL="285750" indent="-285750">
              <a:buFont typeface="Arial" pitchFamily="34" charset="0"/>
              <a:buChar char="•"/>
            </a:pPr>
            <a:r>
              <a:rPr lang="bn-BD" sz="2800" dirty="0" smtClean="0">
                <a:latin typeface="SolaimanLipi" pitchFamily="65" charset="0"/>
                <a:cs typeface="SolaimanLipi" pitchFamily="65" charset="0"/>
              </a:rPr>
              <a:t>সহজবোধ্যতা</a:t>
            </a:r>
          </a:p>
          <a:p>
            <a:pPr marL="285750" indent="-285750">
              <a:buFont typeface="Arial" pitchFamily="34" charset="0"/>
              <a:buChar char="•"/>
            </a:pPr>
            <a:r>
              <a:rPr lang="bn-BD" sz="2800" dirty="0" smtClean="0">
                <a:latin typeface="SolaimanLipi" pitchFamily="65" charset="0"/>
                <a:cs typeface="SolaimanLipi" pitchFamily="65" charset="0"/>
              </a:rPr>
              <a:t>নির্ভুলতা  </a:t>
            </a:r>
            <a:endParaRPr lang="en-US" sz="2800" dirty="0">
              <a:latin typeface="SolaimanLipi" pitchFamily="65" charset="0"/>
              <a:cs typeface="SolaimanLipi" pitchFamily="65" charset="0"/>
            </a:endParaRPr>
          </a:p>
        </p:txBody>
      </p:sp>
      <p:sp>
        <p:nvSpPr>
          <p:cNvPr id="6" name="TextBox 5"/>
          <p:cNvSpPr txBox="1"/>
          <p:nvPr/>
        </p:nvSpPr>
        <p:spPr>
          <a:xfrm>
            <a:off x="5567680" y="5089663"/>
            <a:ext cx="2890520" cy="2246769"/>
          </a:xfrm>
          <a:prstGeom prst="rect">
            <a:avLst/>
          </a:prstGeom>
          <a:noFill/>
        </p:spPr>
        <p:txBody>
          <a:bodyPr wrap="square" rtlCol="0">
            <a:spAutoFit/>
          </a:bodyPr>
          <a:lstStyle/>
          <a:p>
            <a:pPr marL="285750" indent="-285750">
              <a:buFont typeface="Arial" pitchFamily="34" charset="0"/>
              <a:buChar char="•"/>
            </a:pPr>
            <a:r>
              <a:rPr lang="bn-BD" sz="2800" dirty="0" smtClean="0">
                <a:latin typeface="SolaimanLipi" pitchFamily="65" charset="0"/>
                <a:cs typeface="SolaimanLipi" pitchFamily="65" charset="0"/>
              </a:rPr>
              <a:t>রেফারেন্স </a:t>
            </a:r>
            <a:endParaRPr lang="bn-BD" sz="2800" dirty="0">
              <a:latin typeface="SolaimanLipi" pitchFamily="65" charset="0"/>
              <a:cs typeface="SolaimanLipi" pitchFamily="65" charset="0"/>
            </a:endParaRPr>
          </a:p>
          <a:p>
            <a:pPr marL="285750" indent="-285750">
              <a:buFont typeface="Arial" pitchFamily="34" charset="0"/>
              <a:buChar char="•"/>
            </a:pPr>
            <a:r>
              <a:rPr lang="bn-BD" sz="2800" dirty="0" smtClean="0">
                <a:latin typeface="SolaimanLipi" pitchFamily="65" charset="0"/>
                <a:cs typeface="SolaimanLipi" pitchFamily="65" charset="0"/>
              </a:rPr>
              <a:t>সিদ্ধান্ত  </a:t>
            </a:r>
            <a:endParaRPr lang="bn-BD" sz="2800" dirty="0">
              <a:latin typeface="SolaimanLipi" pitchFamily="65" charset="0"/>
              <a:cs typeface="SolaimanLipi" pitchFamily="65" charset="0"/>
            </a:endParaRPr>
          </a:p>
          <a:p>
            <a:pPr marL="285750" indent="-285750">
              <a:buFont typeface="Arial" pitchFamily="34" charset="0"/>
              <a:buChar char="•"/>
            </a:pPr>
            <a:r>
              <a:rPr lang="bn-BD" sz="2800" dirty="0" smtClean="0">
                <a:latin typeface="SolaimanLipi" pitchFamily="65" charset="0"/>
                <a:cs typeface="SolaimanLipi" pitchFamily="65" charset="0"/>
              </a:rPr>
              <a:t>আকর্ষণ </a:t>
            </a:r>
            <a:endParaRPr lang="bn-BD" sz="2800" dirty="0">
              <a:latin typeface="SolaimanLipi" pitchFamily="65" charset="0"/>
              <a:cs typeface="SolaimanLipi" pitchFamily="65" charset="0"/>
            </a:endParaRPr>
          </a:p>
          <a:p>
            <a:pPr marL="285750" indent="-285750">
              <a:buFont typeface="Arial" pitchFamily="34" charset="0"/>
              <a:buChar char="•"/>
            </a:pPr>
            <a:r>
              <a:rPr lang="bn-BD" sz="2800" dirty="0" smtClean="0">
                <a:latin typeface="SolaimanLipi" pitchFamily="65" charset="0"/>
                <a:cs typeface="SolaimanLipi" pitchFamily="65" charset="0"/>
              </a:rPr>
              <a:t>বৈপরিত্যহীনতা   </a:t>
            </a:r>
            <a:endParaRPr lang="en-US" sz="2800" dirty="0">
              <a:latin typeface="SolaimanLipi" pitchFamily="65" charset="0"/>
              <a:cs typeface="SolaimanLipi" pitchFamily="65" charset="0"/>
            </a:endParaRPr>
          </a:p>
          <a:p>
            <a:endParaRPr lang="en-US" sz="2800" dirty="0"/>
          </a:p>
        </p:txBody>
      </p:sp>
    </p:spTree>
    <p:extLst>
      <p:ext uri="{BB962C8B-B14F-4D97-AF65-F5344CB8AC3E}">
        <p14:creationId xmlns:p14="http://schemas.microsoft.com/office/powerpoint/2010/main" val="355996961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657600" y="5334000"/>
            <a:ext cx="432054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457200" indent="-457200">
              <a:buFontTx/>
              <a:buBlip>
                <a:blip r:embed="rId2"/>
              </a:buBlip>
            </a:pPr>
            <a:r>
              <a:rPr lang="bn-IN" sz="4000" dirty="0" smtClean="0">
                <a:solidFill>
                  <a:srgbClr val="FFFF00"/>
                </a:solidFill>
                <a:latin typeface="SolaimanLipi" pitchFamily="65" charset="0"/>
                <a:cs typeface="SolaimanLipi" pitchFamily="65" charset="0"/>
              </a:rPr>
              <a:t>লেখার</a:t>
            </a:r>
            <a:r>
              <a:rPr lang="bn-IN" sz="3200" dirty="0" smtClean="0">
                <a:solidFill>
                  <a:srgbClr val="FFFF00"/>
                </a:solidFill>
                <a:latin typeface="SolaimanLipi" pitchFamily="65" charset="0"/>
                <a:cs typeface="SolaimanLipi" pitchFamily="65" charset="0"/>
              </a:rPr>
              <a:t> </a:t>
            </a:r>
            <a:r>
              <a:rPr lang="bn-IN" sz="4000" dirty="0" smtClean="0">
                <a:solidFill>
                  <a:srgbClr val="FFFF00"/>
                </a:solidFill>
                <a:latin typeface="SolaimanLipi" pitchFamily="65" charset="0"/>
                <a:cs typeface="SolaimanLipi" pitchFamily="65" charset="0"/>
              </a:rPr>
              <a:t>প্রস্তুতি</a:t>
            </a:r>
            <a:r>
              <a:rPr lang="bn-IN" sz="3200" dirty="0" smtClean="0">
                <a:solidFill>
                  <a:srgbClr val="FFFF00"/>
                </a:solidFill>
                <a:latin typeface="SolaimanLipi" pitchFamily="65" charset="0"/>
                <a:cs typeface="SolaimanLipi" pitchFamily="65" charset="0"/>
              </a:rPr>
              <a:t> </a:t>
            </a:r>
            <a:endParaRPr lang="en-US" sz="3200" dirty="0">
              <a:solidFill>
                <a:srgbClr val="FFFF00"/>
              </a:solidFill>
              <a:latin typeface="SolaimanLipi" pitchFamily="65" charset="0"/>
              <a:cs typeface="SolaimanLipi" pitchFamily="65" charset="0"/>
            </a:endParaRPr>
          </a:p>
        </p:txBody>
      </p:sp>
      <p:sp>
        <p:nvSpPr>
          <p:cNvPr id="6" name="TextBox 5"/>
          <p:cNvSpPr txBox="1"/>
          <p:nvPr/>
        </p:nvSpPr>
        <p:spPr>
          <a:xfrm>
            <a:off x="1447800" y="1129605"/>
            <a:ext cx="6477000" cy="2246769"/>
          </a:xfrm>
          <a:prstGeom prst="rect">
            <a:avLst/>
          </a:prstGeom>
          <a:noFill/>
        </p:spPr>
        <p:txBody>
          <a:bodyPr wrap="square" rtlCol="0">
            <a:spAutoFit/>
          </a:bodyPr>
          <a:lstStyle/>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জানার কৌতূহল </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বই</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ওয়েবসাইট (অবশ্যই উইকিপিডিয়া)</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ইউটিউব ...  </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অনির্ভরযোগ্য উৎস শনাক্ত করার যোগ্যতা </a:t>
            </a:r>
            <a:endParaRPr lang="en-US" sz="2800" dirty="0">
              <a:solidFill>
                <a:schemeClr val="accent6"/>
              </a:solidFill>
              <a:latin typeface="SolaimanLipi" pitchFamily="65" charset="0"/>
              <a:cs typeface="SolaimanLipi" pitchFamily="65" charset="0"/>
            </a:endParaRPr>
          </a:p>
        </p:txBody>
      </p:sp>
    </p:spTree>
    <p:extLst>
      <p:ext uri="{BB962C8B-B14F-4D97-AF65-F5344CB8AC3E}">
        <p14:creationId xmlns:p14="http://schemas.microsoft.com/office/powerpoint/2010/main" val="25278936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lowchart: Delay 2"/>
          <p:cNvSpPr/>
          <p:nvPr/>
        </p:nvSpPr>
        <p:spPr>
          <a:xfrm>
            <a:off x="1676400" y="990600"/>
            <a:ext cx="2819400" cy="2438400"/>
          </a:xfrm>
          <a:prstGeom prst="flowChartDela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n-BD" sz="3600" dirty="0" smtClean="0">
              <a:solidFill>
                <a:srgbClr val="FFFF00"/>
              </a:solidFill>
              <a:latin typeface="SolaimanLipi" pitchFamily="65" charset="0"/>
              <a:cs typeface="SolaimanLipi" pitchFamily="65" charset="0"/>
            </a:endParaRPr>
          </a:p>
          <a:p>
            <a:pPr algn="ctr"/>
            <a:r>
              <a:rPr lang="bn-BD" sz="3600" dirty="0" smtClean="0">
                <a:solidFill>
                  <a:srgbClr val="FFFF00"/>
                </a:solidFill>
                <a:latin typeface="SolaimanLipi" pitchFamily="65" charset="0"/>
                <a:cs typeface="SolaimanLipi" pitchFamily="65" charset="0"/>
              </a:rPr>
              <a:t>লেখা </a:t>
            </a:r>
            <a:r>
              <a:rPr lang="bn-BD" sz="3600" dirty="0">
                <a:solidFill>
                  <a:srgbClr val="FFFF00"/>
                </a:solidFill>
                <a:latin typeface="SolaimanLipi" pitchFamily="65" charset="0"/>
                <a:cs typeface="SolaimanLipi" pitchFamily="65" charset="0"/>
              </a:rPr>
              <a:t>কতভাবে লেখা যায় </a:t>
            </a:r>
            <a:endParaRPr lang="en-US" sz="3600" dirty="0">
              <a:solidFill>
                <a:srgbClr val="FFFF00"/>
              </a:solidFill>
              <a:latin typeface="SolaimanLipi" pitchFamily="65" charset="0"/>
              <a:cs typeface="SolaimanLipi" pitchFamily="65" charset="0"/>
            </a:endParaRPr>
          </a:p>
          <a:p>
            <a:pPr algn="ctr"/>
            <a:endParaRPr lang="en-US" sz="3600" dirty="0">
              <a:solidFill>
                <a:srgbClr val="FFFF00"/>
              </a:solidFill>
              <a:latin typeface="SolaimanLipi" pitchFamily="65" charset="0"/>
              <a:cs typeface="SolaimanLipi" pitchFamily="65" charset="0"/>
            </a:endParaRPr>
          </a:p>
        </p:txBody>
      </p:sp>
      <p:sp>
        <p:nvSpPr>
          <p:cNvPr id="4" name="TextBox 3"/>
          <p:cNvSpPr txBox="1"/>
          <p:nvPr/>
        </p:nvSpPr>
        <p:spPr>
          <a:xfrm>
            <a:off x="381000" y="5293360"/>
            <a:ext cx="1828800" cy="954107"/>
          </a:xfrm>
          <a:prstGeom prst="rect">
            <a:avLst/>
          </a:prstGeom>
          <a:noFill/>
        </p:spPr>
        <p:txBody>
          <a:bodyPr wrap="square" rtlCol="0">
            <a:spAutoFit/>
          </a:bodyPr>
          <a:lstStyle/>
          <a:p>
            <a:pPr marL="285750" indent="-285750">
              <a:buBlip>
                <a:blip r:embed="rId2"/>
              </a:buBlip>
            </a:pPr>
            <a:r>
              <a:rPr lang="bn-BD" sz="2800" dirty="0" smtClean="0">
                <a:solidFill>
                  <a:schemeClr val="accent2">
                    <a:lumMod val="50000"/>
                  </a:schemeClr>
                </a:solidFill>
                <a:latin typeface="SolaimanLipi" pitchFamily="65" charset="0"/>
                <a:cs typeface="SolaimanLipi" pitchFamily="65" charset="0"/>
              </a:rPr>
              <a:t>অনুবাদ </a:t>
            </a:r>
          </a:p>
          <a:p>
            <a:pPr marL="285750" indent="-285750">
              <a:buBlip>
                <a:blip r:embed="rId2"/>
              </a:buBlip>
            </a:pPr>
            <a:r>
              <a:rPr lang="bn-BD" sz="2800" dirty="0" smtClean="0">
                <a:solidFill>
                  <a:schemeClr val="accent2">
                    <a:lumMod val="50000"/>
                  </a:schemeClr>
                </a:solidFill>
                <a:latin typeface="SolaimanLipi" pitchFamily="65" charset="0"/>
                <a:cs typeface="SolaimanLipi" pitchFamily="65" charset="0"/>
              </a:rPr>
              <a:t>মৌলিক </a:t>
            </a:r>
            <a:endParaRPr lang="en-US" sz="2800" dirty="0">
              <a:solidFill>
                <a:schemeClr val="accent2">
                  <a:lumMod val="50000"/>
                </a:schemeClr>
              </a:solidFill>
              <a:latin typeface="SolaimanLipi" pitchFamily="65" charset="0"/>
              <a:cs typeface="SolaimanLipi" pitchFamily="65" charset="0"/>
            </a:endParaRPr>
          </a:p>
        </p:txBody>
      </p:sp>
      <p:sp>
        <p:nvSpPr>
          <p:cNvPr id="5" name="TextBox 4"/>
          <p:cNvSpPr txBox="1"/>
          <p:nvPr/>
        </p:nvSpPr>
        <p:spPr>
          <a:xfrm>
            <a:off x="4724400" y="5293360"/>
            <a:ext cx="4191000" cy="954107"/>
          </a:xfrm>
          <a:prstGeom prst="rect">
            <a:avLst/>
          </a:prstGeom>
          <a:noFill/>
        </p:spPr>
        <p:txBody>
          <a:bodyPr wrap="square" rtlCol="0">
            <a:spAutoFit/>
          </a:bodyPr>
          <a:lstStyle/>
          <a:p>
            <a:pPr marL="457200" indent="-457200">
              <a:buBlip>
                <a:blip r:embed="rId3"/>
              </a:buBlip>
            </a:pPr>
            <a:r>
              <a:rPr lang="bn-BD" sz="2800" dirty="0" smtClean="0">
                <a:latin typeface="SolaimanLipi" pitchFamily="65" charset="0"/>
                <a:cs typeface="SolaimanLipi" pitchFamily="65" charset="0"/>
              </a:rPr>
              <a:t>আগ্রহের বিষয় নিয়ে</a:t>
            </a:r>
          </a:p>
          <a:p>
            <a:pPr marL="457200" indent="-457200">
              <a:buBlip>
                <a:blip r:embed="rId3"/>
              </a:buBlip>
            </a:pPr>
            <a:r>
              <a:rPr lang="bn-BD" sz="2800" dirty="0" smtClean="0">
                <a:latin typeface="SolaimanLipi" pitchFamily="65" charset="0"/>
                <a:cs typeface="SolaimanLipi" pitchFamily="65" charset="0"/>
              </a:rPr>
              <a:t>পড়তে পড়তে টপিক পেয়ে </a:t>
            </a:r>
            <a:endParaRPr lang="en-US" sz="2800" dirty="0">
              <a:latin typeface="SolaimanLipi" pitchFamily="65" charset="0"/>
              <a:cs typeface="SolaimanLipi" pitchFamily="65" charset="0"/>
            </a:endParaRPr>
          </a:p>
        </p:txBody>
      </p:sp>
      <p:sp>
        <p:nvSpPr>
          <p:cNvPr id="6" name="TextBox 5"/>
          <p:cNvSpPr txBox="1"/>
          <p:nvPr/>
        </p:nvSpPr>
        <p:spPr>
          <a:xfrm>
            <a:off x="2514600" y="5305036"/>
            <a:ext cx="1828800" cy="954107"/>
          </a:xfrm>
          <a:prstGeom prst="rect">
            <a:avLst/>
          </a:prstGeom>
          <a:noFill/>
        </p:spPr>
        <p:txBody>
          <a:bodyPr wrap="square" rtlCol="0">
            <a:spAutoFit/>
          </a:bodyPr>
          <a:lstStyle/>
          <a:p>
            <a:pPr marL="285750" indent="-285750">
              <a:buBlip>
                <a:blip r:embed="rId2"/>
              </a:buBlip>
            </a:pPr>
            <a:r>
              <a:rPr lang="bn-IN" sz="2800" dirty="0" smtClean="0">
                <a:solidFill>
                  <a:schemeClr val="accent2">
                    <a:lumMod val="50000"/>
                  </a:schemeClr>
                </a:solidFill>
                <a:latin typeface="SolaimanLipi" pitchFamily="65" charset="0"/>
                <a:cs typeface="SolaimanLipi" pitchFamily="65" charset="0"/>
              </a:rPr>
              <a:t>বই </a:t>
            </a:r>
            <a:endParaRPr lang="bn-BD" sz="2800" dirty="0" smtClean="0">
              <a:solidFill>
                <a:schemeClr val="accent2">
                  <a:lumMod val="50000"/>
                </a:schemeClr>
              </a:solidFill>
              <a:latin typeface="SolaimanLipi" pitchFamily="65" charset="0"/>
              <a:cs typeface="SolaimanLipi" pitchFamily="65" charset="0"/>
            </a:endParaRPr>
          </a:p>
          <a:p>
            <a:pPr marL="285750" indent="-285750">
              <a:buBlip>
                <a:blip r:embed="rId2"/>
              </a:buBlip>
            </a:pPr>
            <a:r>
              <a:rPr lang="bn-IN" sz="2800" dirty="0" smtClean="0">
                <a:solidFill>
                  <a:schemeClr val="accent2">
                    <a:lumMod val="50000"/>
                  </a:schemeClr>
                </a:solidFill>
                <a:latin typeface="SolaimanLipi" pitchFamily="65" charset="0"/>
                <a:cs typeface="SolaimanLipi" pitchFamily="65" charset="0"/>
              </a:rPr>
              <a:t>আর্টিকেল </a:t>
            </a:r>
            <a:endParaRPr lang="en-US" sz="2800" dirty="0">
              <a:solidFill>
                <a:schemeClr val="accent2">
                  <a:lumMod val="50000"/>
                </a:schemeClr>
              </a:solidFill>
              <a:latin typeface="SolaimanLipi" pitchFamily="65" charset="0"/>
              <a:cs typeface="SolaimanLipi" pitchFamily="65" charset="0"/>
            </a:endParaRPr>
          </a:p>
        </p:txBody>
      </p:sp>
    </p:spTree>
    <p:extLst>
      <p:ext uri="{BB962C8B-B14F-4D97-AF65-F5344CB8AC3E}">
        <p14:creationId xmlns:p14="http://schemas.microsoft.com/office/powerpoint/2010/main" val="303734529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bn-IN" sz="6000" dirty="0" smtClean="0">
                <a:solidFill>
                  <a:schemeClr val="accent4"/>
                </a:solidFill>
                <a:latin typeface="SolaimanLipi" pitchFamily="65" charset="0"/>
                <a:cs typeface="SolaimanLipi" pitchFamily="65" charset="0"/>
              </a:rPr>
              <a:t>ইসলামের শক্তির উৎস </a:t>
            </a:r>
            <a:endParaRPr lang="en-US" sz="6000" dirty="0">
              <a:solidFill>
                <a:schemeClr val="accent4"/>
              </a:solidFill>
              <a:latin typeface="SolaimanLipi" pitchFamily="65" charset="0"/>
              <a:cs typeface="SolaimanLipi" pitchFamily="65" charset="0"/>
            </a:endParaRPr>
          </a:p>
        </p:txBody>
      </p:sp>
      <p:sp>
        <p:nvSpPr>
          <p:cNvPr id="3" name="Subtitle 2"/>
          <p:cNvSpPr>
            <a:spLocks noGrp="1"/>
          </p:cNvSpPr>
          <p:nvPr>
            <p:ph type="subTitle" idx="4294967295"/>
          </p:nvPr>
        </p:nvSpPr>
        <p:spPr>
          <a:xfrm>
            <a:off x="914400" y="1796955"/>
            <a:ext cx="3090863" cy="1295400"/>
          </a:xfrm>
        </p:spPr>
        <p:txBody>
          <a:bodyPr>
            <a:noAutofit/>
          </a:bodyPr>
          <a:lstStyle/>
          <a:p>
            <a:pPr marL="457200" indent="-457200">
              <a:buBlip>
                <a:blip r:embed="rId3"/>
              </a:buBlip>
            </a:pPr>
            <a:r>
              <a:rPr lang="bn-IN" sz="3200" dirty="0" smtClean="0">
                <a:solidFill>
                  <a:srgbClr val="00B0F0"/>
                </a:solidFill>
                <a:latin typeface="SolaimanLipi" pitchFamily="65" charset="0"/>
                <a:cs typeface="SolaimanLipi" pitchFamily="65" charset="0"/>
              </a:rPr>
              <a:t>দাওয়াত </a:t>
            </a:r>
          </a:p>
          <a:p>
            <a:pPr marL="457200" indent="-457200">
              <a:buBlip>
                <a:blip r:embed="rId3"/>
              </a:buBlip>
            </a:pPr>
            <a:r>
              <a:rPr lang="bn-IN" sz="3200" dirty="0" smtClean="0">
                <a:solidFill>
                  <a:srgbClr val="00B0F0"/>
                </a:solidFill>
                <a:latin typeface="SolaimanLipi" pitchFamily="65" charset="0"/>
                <a:cs typeface="SolaimanLipi" pitchFamily="65" charset="0"/>
              </a:rPr>
              <a:t>পত্র লিখন</a:t>
            </a:r>
            <a:r>
              <a:rPr lang="bn-BD" sz="3200" dirty="0" smtClean="0">
                <a:solidFill>
                  <a:srgbClr val="00B0F0"/>
                </a:solidFill>
                <a:latin typeface="SolaimanLipi" pitchFamily="65" charset="0"/>
                <a:cs typeface="SolaimanLipi" pitchFamily="65" charset="0"/>
              </a:rPr>
              <a:t> </a:t>
            </a:r>
            <a:endParaRPr lang="bn-IN" sz="3200" dirty="0" smtClean="0">
              <a:solidFill>
                <a:srgbClr val="00B0F0"/>
              </a:solidFill>
              <a:latin typeface="SolaimanLipi" pitchFamily="65" charset="0"/>
              <a:cs typeface="SolaimanLipi" pitchFamily="65" charset="0"/>
            </a:endParaRPr>
          </a:p>
        </p:txBody>
      </p:sp>
      <p:sp>
        <p:nvSpPr>
          <p:cNvPr id="4" name="Subtitle 2"/>
          <p:cNvSpPr txBox="1">
            <a:spLocks/>
          </p:cNvSpPr>
          <p:nvPr/>
        </p:nvSpPr>
        <p:spPr>
          <a:xfrm>
            <a:off x="4419600" y="1828800"/>
            <a:ext cx="3657600" cy="1295400"/>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457200" indent="-457200" algn="r">
              <a:buFont typeface="Arial" pitchFamily="34" charset="0"/>
              <a:buBlip>
                <a:blip r:embed="rId3"/>
              </a:buBlip>
            </a:pPr>
            <a:r>
              <a:rPr lang="bn-IN" sz="3200" dirty="0" smtClean="0">
                <a:solidFill>
                  <a:srgbClr val="00B0F0"/>
                </a:solidFill>
                <a:latin typeface="SolaimanLipi" pitchFamily="65" charset="0"/>
                <a:cs typeface="SolaimanLipi" pitchFamily="65" charset="0"/>
              </a:rPr>
              <a:t>মুসআব ইবন উমায়র </a:t>
            </a:r>
          </a:p>
          <a:p>
            <a:pPr marL="457200" indent="-457200" algn="r">
              <a:buFont typeface="Arial" pitchFamily="34" charset="0"/>
              <a:buBlip>
                <a:blip r:embed="rId3"/>
              </a:buBlip>
            </a:pPr>
            <a:r>
              <a:rPr lang="bn-IN" sz="3200" dirty="0" smtClean="0">
                <a:solidFill>
                  <a:srgbClr val="00B0F0"/>
                </a:solidFill>
                <a:latin typeface="SolaimanLipi" pitchFamily="65" charset="0"/>
                <a:cs typeface="SolaimanLipi" pitchFamily="65" charset="0"/>
              </a:rPr>
              <a:t>যুদ্ধের পূর্বে দাওয়াত </a:t>
            </a:r>
          </a:p>
        </p:txBody>
      </p:sp>
    </p:spTree>
    <p:extLst>
      <p:ext uri="{BB962C8B-B14F-4D97-AF65-F5344CB8AC3E}">
        <p14:creationId xmlns:p14="http://schemas.microsoft.com/office/powerpoint/2010/main" val="391513740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3519027927"/>
              </p:ext>
            </p:extLst>
          </p:nvPr>
        </p:nvGraphicFramePr>
        <p:xfrm>
          <a:off x="838200" y="152400"/>
          <a:ext cx="752094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p:cNvSpPr txBox="1"/>
          <p:nvPr/>
        </p:nvSpPr>
        <p:spPr>
          <a:xfrm>
            <a:off x="990600" y="2895600"/>
            <a:ext cx="2895600" cy="1815882"/>
          </a:xfrm>
          <a:prstGeom prst="rect">
            <a:avLst/>
          </a:prstGeom>
          <a:noFill/>
        </p:spPr>
        <p:txBody>
          <a:bodyPr wrap="square" rtlCol="0">
            <a:spAutoFit/>
          </a:bodyPr>
          <a:lstStyle/>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ব্যাপন</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বিজ্ঞানচিন্তা</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বিজ্ঞান পত্রিকা</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জিরো টু ইনফিনিটি </a:t>
            </a:r>
            <a:endParaRPr lang="en-US" sz="2800" dirty="0">
              <a:solidFill>
                <a:schemeClr val="accent6"/>
              </a:solidFill>
              <a:latin typeface="SolaimanLipi" pitchFamily="65" charset="0"/>
              <a:cs typeface="SolaimanLipi" pitchFamily="65" charset="0"/>
            </a:endParaRPr>
          </a:p>
        </p:txBody>
      </p:sp>
      <p:sp>
        <p:nvSpPr>
          <p:cNvPr id="6" name="TextBox 5"/>
          <p:cNvSpPr txBox="1"/>
          <p:nvPr/>
        </p:nvSpPr>
        <p:spPr>
          <a:xfrm>
            <a:off x="5334000" y="2842894"/>
            <a:ext cx="2890520" cy="2246769"/>
          </a:xfrm>
          <a:prstGeom prst="rect">
            <a:avLst/>
          </a:prstGeom>
          <a:noFill/>
        </p:spPr>
        <p:txBody>
          <a:bodyPr wrap="square" rtlCol="0">
            <a:spAutoFit/>
          </a:bodyPr>
          <a:lstStyle/>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পারসোনাল ব্লগ </a:t>
            </a:r>
            <a:endParaRPr lang="bn-BD" sz="2800" dirty="0">
              <a:solidFill>
                <a:schemeClr val="accent6"/>
              </a:solidFill>
              <a:latin typeface="SolaimanLipi" pitchFamily="65" charset="0"/>
              <a:cs typeface="SolaimanLipi" pitchFamily="65" charset="0"/>
            </a:endParaRP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আমাদের অন্যান্য ম্যাগাজিন</a:t>
            </a:r>
          </a:p>
          <a:p>
            <a:pPr marL="285750" indent="-285750">
              <a:buFont typeface="Arial" pitchFamily="34" charset="0"/>
              <a:buChar char="•"/>
            </a:pPr>
            <a:r>
              <a:rPr lang="bn-IN" sz="2800" dirty="0" smtClean="0">
                <a:solidFill>
                  <a:schemeClr val="accent6"/>
                </a:solidFill>
                <a:latin typeface="SolaimanLipi" pitchFamily="65" charset="0"/>
                <a:cs typeface="SolaimanLipi" pitchFamily="65" charset="0"/>
              </a:rPr>
              <a:t>স্থানীয় ম্যাগাজিন </a:t>
            </a:r>
            <a:r>
              <a:rPr lang="en-US" sz="2800" dirty="0" smtClean="0">
                <a:solidFill>
                  <a:schemeClr val="accent6"/>
                </a:solidFill>
                <a:latin typeface="SolaimanLipi" pitchFamily="65" charset="0"/>
                <a:cs typeface="SolaimanLipi" pitchFamily="65" charset="0"/>
              </a:rPr>
              <a:t> </a:t>
            </a:r>
            <a:endParaRPr lang="en-US" sz="2800" dirty="0">
              <a:solidFill>
                <a:schemeClr val="accent6"/>
              </a:solidFill>
              <a:latin typeface="SolaimanLipi" pitchFamily="65" charset="0"/>
              <a:cs typeface="SolaimanLipi" pitchFamily="65" charset="0"/>
            </a:endParaRPr>
          </a:p>
          <a:p>
            <a:endParaRPr lang="en-US" sz="2800" dirty="0">
              <a:solidFill>
                <a:schemeClr val="accent6"/>
              </a:solidFill>
            </a:endParaRPr>
          </a:p>
        </p:txBody>
      </p:sp>
      <p:sp>
        <p:nvSpPr>
          <p:cNvPr id="2" name="TextBox 1"/>
          <p:cNvSpPr txBox="1"/>
          <p:nvPr/>
        </p:nvSpPr>
        <p:spPr>
          <a:xfrm>
            <a:off x="3657600" y="5410200"/>
            <a:ext cx="3760966" cy="954107"/>
          </a:xfrm>
          <a:prstGeom prst="rect">
            <a:avLst/>
          </a:prstGeom>
          <a:noFill/>
        </p:spPr>
        <p:txBody>
          <a:bodyPr wrap="none" rtlCol="0">
            <a:spAutoFit/>
          </a:bodyPr>
          <a:lstStyle/>
          <a:p>
            <a:pPr marL="285750" indent="-285750">
              <a:buFont typeface="Arial" pitchFamily="34" charset="0"/>
              <a:buChar char="•"/>
            </a:pPr>
            <a:r>
              <a:rPr lang="bn-IN" sz="2800" dirty="0" smtClean="0">
                <a:solidFill>
                  <a:schemeClr val="bg1"/>
                </a:solidFill>
                <a:latin typeface="SolaimanLipi" pitchFamily="65" charset="0"/>
                <a:cs typeface="SolaimanLipi" pitchFamily="65" charset="0"/>
              </a:rPr>
              <a:t>দেশি/বিদেশি অনলাইন মাধ্যম </a:t>
            </a:r>
          </a:p>
          <a:p>
            <a:pPr marL="285750" indent="-285750">
              <a:buFont typeface="Arial" pitchFamily="34" charset="0"/>
              <a:buChar char="•"/>
            </a:pPr>
            <a:r>
              <a:rPr lang="en-US" sz="2800" dirty="0" err="1" smtClean="0">
                <a:solidFill>
                  <a:schemeClr val="bg1"/>
                </a:solidFill>
                <a:latin typeface="Arial" pitchFamily="34" charset="0"/>
                <a:cs typeface="Arial" pitchFamily="34" charset="0"/>
              </a:rPr>
              <a:t>Upwork</a:t>
            </a:r>
            <a:endParaRPr lang="en-US" sz="2800"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3336481074"/>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Diagram 2"/>
          <p:cNvGraphicFramePr/>
          <p:nvPr>
            <p:extLst>
              <p:ext uri="{D42A27DB-BD31-4B8C-83A1-F6EECF244321}">
                <p14:modId xmlns:p14="http://schemas.microsoft.com/office/powerpoint/2010/main" val="2247908317"/>
              </p:ext>
            </p:extLst>
          </p:nvPr>
        </p:nvGraphicFramePr>
        <p:xfrm>
          <a:off x="990600" y="4562475"/>
          <a:ext cx="7520940" cy="2286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9825" y="95250"/>
            <a:ext cx="4324350" cy="4552950"/>
          </a:xfrm>
          <a:prstGeom prst="rect">
            <a:avLst/>
          </a:prstGeom>
        </p:spPr>
      </p:pic>
    </p:spTree>
    <p:extLst>
      <p:ext uri="{BB962C8B-B14F-4D97-AF65-F5344CB8AC3E}">
        <p14:creationId xmlns:p14="http://schemas.microsoft.com/office/powerpoint/2010/main" val="323348699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67932"/>
            <a:ext cx="9144000" cy="6290068"/>
          </a:xfrm>
          <a:prstGeom prst="rect">
            <a:avLst/>
          </a:prstGeom>
        </p:spPr>
      </p:pic>
      <p:sp>
        <p:nvSpPr>
          <p:cNvPr id="4" name="TextBox 3"/>
          <p:cNvSpPr txBox="1"/>
          <p:nvPr/>
        </p:nvSpPr>
        <p:spPr>
          <a:xfrm>
            <a:off x="3200400" y="-16843"/>
            <a:ext cx="3230372" cy="584775"/>
          </a:xfrm>
          <a:prstGeom prst="rect">
            <a:avLst/>
          </a:prstGeom>
          <a:noFill/>
        </p:spPr>
        <p:txBody>
          <a:bodyPr wrap="none" rtlCol="0">
            <a:spAutoFit/>
          </a:bodyPr>
          <a:lstStyle/>
          <a:p>
            <a:r>
              <a:rPr lang="bn-IN" sz="3200" b="1" dirty="0" smtClean="0">
                <a:solidFill>
                  <a:srgbClr val="00B050"/>
                </a:solidFill>
                <a:latin typeface="SolaimanLipi" pitchFamily="65" charset="0"/>
                <a:cs typeface="SolaimanLipi" pitchFamily="65" charset="0"/>
              </a:rPr>
              <a:t>বই লেখা কত সহজ! </a:t>
            </a:r>
            <a:endParaRPr lang="en-US" sz="3200" b="1" dirty="0">
              <a:solidFill>
                <a:srgbClr val="00B050"/>
              </a:solidFill>
              <a:latin typeface="SolaimanLipi" pitchFamily="65" charset="0"/>
              <a:cs typeface="SolaimanLipi" pitchFamily="65" charset="0"/>
            </a:endParaRPr>
          </a:p>
        </p:txBody>
      </p:sp>
    </p:spTree>
    <p:extLst>
      <p:ext uri="{BB962C8B-B14F-4D97-AF65-F5344CB8AC3E}">
        <p14:creationId xmlns:p14="http://schemas.microsoft.com/office/powerpoint/2010/main" val="2465766676"/>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304800"/>
            <a:ext cx="5842000" cy="4381500"/>
          </a:xfrm>
          <a:prstGeom prst="rect">
            <a:avLst/>
          </a:prstGeom>
        </p:spPr>
      </p:pic>
    </p:spTree>
    <p:extLst>
      <p:ext uri="{BB962C8B-B14F-4D97-AF65-F5344CB8AC3E}">
        <p14:creationId xmlns:p14="http://schemas.microsoft.com/office/powerpoint/2010/main" val="35142649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505200" y="1676400"/>
            <a:ext cx="3090863" cy="1905000"/>
          </a:xfrm>
        </p:spPr>
        <p:txBody>
          <a:bodyPr>
            <a:noAutofit/>
          </a:bodyPr>
          <a:lstStyle/>
          <a:p>
            <a:pPr marL="457200" indent="-457200">
              <a:buBlip>
                <a:blip r:embed="rId3"/>
              </a:buBlip>
            </a:pPr>
            <a:r>
              <a:rPr lang="bn-IN" sz="3200" dirty="0" smtClean="0">
                <a:solidFill>
                  <a:srgbClr val="00B0F0"/>
                </a:solidFill>
                <a:latin typeface="SolaimanLipi" pitchFamily="65" charset="0"/>
                <a:cs typeface="SolaimanLipi" pitchFamily="65" charset="0"/>
              </a:rPr>
              <a:t>মৌখিক</a:t>
            </a:r>
          </a:p>
          <a:p>
            <a:pPr marL="457200" indent="-457200">
              <a:buBlip>
                <a:blip r:embed="rId3"/>
              </a:buBlip>
            </a:pPr>
            <a:r>
              <a:rPr lang="bn-BD" sz="3200" dirty="0" smtClean="0">
                <a:solidFill>
                  <a:srgbClr val="00B0F0"/>
                </a:solidFill>
                <a:latin typeface="SolaimanLipi" pitchFamily="65" charset="0"/>
                <a:cs typeface="SolaimanLipi" pitchFamily="65" charset="0"/>
              </a:rPr>
              <a:t>আচরণ </a:t>
            </a:r>
            <a:endParaRPr lang="bn-IN" sz="3200" dirty="0" smtClean="0">
              <a:solidFill>
                <a:srgbClr val="00B0F0"/>
              </a:solidFill>
              <a:latin typeface="SolaimanLipi" pitchFamily="65" charset="0"/>
              <a:cs typeface="SolaimanLipi" pitchFamily="65" charset="0"/>
            </a:endParaRPr>
          </a:p>
          <a:p>
            <a:pPr marL="457200" indent="-457200">
              <a:buBlip>
                <a:blip r:embed="rId3"/>
              </a:buBlip>
            </a:pPr>
            <a:r>
              <a:rPr lang="bn-BD" sz="3200" dirty="0" smtClean="0">
                <a:solidFill>
                  <a:srgbClr val="00B0F0"/>
                </a:solidFill>
                <a:latin typeface="SolaimanLipi" pitchFamily="65" charset="0"/>
                <a:cs typeface="SolaimanLipi" pitchFamily="65" charset="0"/>
              </a:rPr>
              <a:t>সাহিত্য</a:t>
            </a:r>
            <a:endParaRPr lang="en-US" sz="3200" dirty="0">
              <a:solidFill>
                <a:srgbClr val="00B0F0"/>
              </a:solidFill>
              <a:latin typeface="SolaimanLipi" pitchFamily="65" charset="0"/>
              <a:cs typeface="SolaimanLipi" pitchFamily="65" charset="0"/>
            </a:endParaRPr>
          </a:p>
        </p:txBody>
      </p:sp>
      <p:sp>
        <p:nvSpPr>
          <p:cNvPr id="4" name="Subtitle 2"/>
          <p:cNvSpPr txBox="1">
            <a:spLocks/>
          </p:cNvSpPr>
          <p:nvPr/>
        </p:nvSpPr>
        <p:spPr>
          <a:xfrm>
            <a:off x="1981200" y="4076700"/>
            <a:ext cx="5410199" cy="647700"/>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0" indent="0"/>
            <a:r>
              <a:rPr lang="bn-IN" sz="3200" dirty="0" smtClean="0">
                <a:solidFill>
                  <a:srgbClr val="00B0F0"/>
                </a:solidFill>
                <a:latin typeface="SolaimanLipi" pitchFamily="65" charset="0"/>
                <a:cs typeface="SolaimanLipi" pitchFamily="65" charset="0"/>
              </a:rPr>
              <a:t>লেখালেখি সবচেয়ে মৌলিক মাধ্যম </a:t>
            </a:r>
          </a:p>
        </p:txBody>
      </p:sp>
      <p:sp>
        <p:nvSpPr>
          <p:cNvPr id="5" name="TextBox 4"/>
          <p:cNvSpPr txBox="1"/>
          <p:nvPr/>
        </p:nvSpPr>
        <p:spPr>
          <a:xfrm>
            <a:off x="2209800" y="409080"/>
            <a:ext cx="4724370" cy="923330"/>
          </a:xfrm>
          <a:prstGeom prst="rect">
            <a:avLst/>
          </a:prstGeom>
          <a:noFill/>
        </p:spPr>
        <p:txBody>
          <a:bodyPr wrap="none" rtlCol="0">
            <a:spAutoFit/>
          </a:bodyPr>
          <a:lstStyle/>
          <a:p>
            <a:pPr algn="ctr"/>
            <a:r>
              <a:rPr lang="bn-IN" sz="5400" b="1" dirty="0">
                <a:solidFill>
                  <a:schemeClr val="accent4"/>
                </a:solidFill>
                <a:latin typeface="SolaimanLipi" pitchFamily="65" charset="0"/>
                <a:cs typeface="SolaimanLipi" pitchFamily="65" charset="0"/>
              </a:rPr>
              <a:t>দাওয়াতের মাধ্যম </a:t>
            </a:r>
            <a:endParaRPr lang="en-US" sz="5400" b="1" dirty="0"/>
          </a:p>
        </p:txBody>
      </p:sp>
    </p:spTree>
    <p:extLst>
      <p:ext uri="{BB962C8B-B14F-4D97-AF65-F5344CB8AC3E}">
        <p14:creationId xmlns:p14="http://schemas.microsoft.com/office/powerpoint/2010/main" val="25446367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3505200" y="1676400"/>
            <a:ext cx="3090863" cy="1905000"/>
          </a:xfrm>
        </p:spPr>
        <p:txBody>
          <a:bodyPr>
            <a:noAutofit/>
          </a:bodyPr>
          <a:lstStyle/>
          <a:p>
            <a:pPr marL="457200" indent="-457200">
              <a:buFont typeface="Wingdings" pitchFamily="2" charset="2"/>
              <a:buChar char="ü"/>
            </a:pPr>
            <a:r>
              <a:rPr lang="bn-IN" sz="3200" dirty="0" smtClean="0">
                <a:solidFill>
                  <a:srgbClr val="00B0F0"/>
                </a:solidFill>
                <a:latin typeface="SolaimanLipi" pitchFamily="65" charset="0"/>
                <a:cs typeface="SolaimanLipi" pitchFamily="65" charset="0"/>
              </a:rPr>
              <a:t>জান</a:t>
            </a:r>
          </a:p>
          <a:p>
            <a:pPr marL="457200" indent="-457200">
              <a:buFont typeface="Wingdings" pitchFamily="2" charset="2"/>
              <a:buChar char="ü"/>
            </a:pPr>
            <a:r>
              <a:rPr lang="bn-IN" sz="3200" dirty="0" smtClean="0">
                <a:solidFill>
                  <a:srgbClr val="00B0F0"/>
                </a:solidFill>
                <a:latin typeface="SolaimanLipi" pitchFamily="65" charset="0"/>
                <a:cs typeface="SolaimanLipi" pitchFamily="65" charset="0"/>
              </a:rPr>
              <a:t>মাল </a:t>
            </a:r>
          </a:p>
          <a:p>
            <a:pPr marL="457200" indent="-457200">
              <a:buFont typeface="Wingdings" pitchFamily="2" charset="2"/>
              <a:buChar char="ü"/>
            </a:pPr>
            <a:r>
              <a:rPr lang="en-US" sz="3200" dirty="0" smtClean="0">
                <a:solidFill>
                  <a:srgbClr val="00B0F0"/>
                </a:solidFill>
                <a:latin typeface="SolaimanLipi" pitchFamily="65" charset="0"/>
                <a:cs typeface="SolaimanLipi" pitchFamily="65" charset="0"/>
              </a:rPr>
              <a:t>? </a:t>
            </a:r>
            <a:endParaRPr lang="en-US" sz="3200" dirty="0">
              <a:solidFill>
                <a:srgbClr val="00B0F0"/>
              </a:solidFill>
              <a:latin typeface="SolaimanLipi" pitchFamily="65" charset="0"/>
              <a:cs typeface="SolaimanLipi" pitchFamily="65" charset="0"/>
            </a:endParaRPr>
          </a:p>
        </p:txBody>
      </p:sp>
      <p:sp>
        <p:nvSpPr>
          <p:cNvPr id="5" name="TextBox 4"/>
          <p:cNvSpPr txBox="1"/>
          <p:nvPr/>
        </p:nvSpPr>
        <p:spPr>
          <a:xfrm>
            <a:off x="2132056" y="409080"/>
            <a:ext cx="4879862" cy="923330"/>
          </a:xfrm>
          <a:prstGeom prst="rect">
            <a:avLst/>
          </a:prstGeom>
          <a:noFill/>
        </p:spPr>
        <p:txBody>
          <a:bodyPr wrap="none" rtlCol="0">
            <a:spAutoFit/>
          </a:bodyPr>
          <a:lstStyle/>
          <a:p>
            <a:pPr algn="ctr"/>
            <a:r>
              <a:rPr lang="bn-IN" sz="5400" b="1" dirty="0" smtClean="0">
                <a:solidFill>
                  <a:schemeClr val="accent6">
                    <a:lumMod val="75000"/>
                  </a:schemeClr>
                </a:solidFill>
                <a:latin typeface="SolaimanLipi" pitchFamily="65" charset="0"/>
                <a:cs typeface="SolaimanLipi" pitchFamily="65" charset="0"/>
              </a:rPr>
              <a:t>জিহাদের ৩ মাধ্যম </a:t>
            </a:r>
            <a:endParaRPr lang="en-US" sz="5400" b="1" dirty="0">
              <a:solidFill>
                <a:schemeClr val="accent6">
                  <a:lumMod val="75000"/>
                </a:schemeClr>
              </a:solidFill>
            </a:endParaRPr>
          </a:p>
        </p:txBody>
      </p:sp>
    </p:spTree>
    <p:extLst>
      <p:ext uri="{BB962C8B-B14F-4D97-AF65-F5344CB8AC3E}">
        <p14:creationId xmlns:p14="http://schemas.microsoft.com/office/powerpoint/2010/main" val="1072404825"/>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533400"/>
            <a:ext cx="7520940" cy="548640"/>
          </a:xfrm>
        </p:spPr>
        <p:txBody>
          <a:bodyPr/>
          <a:lstStyle/>
          <a:p>
            <a:pPr algn="ctr"/>
            <a:r>
              <a:rPr lang="bn-IN" sz="4800" dirty="0" smtClean="0">
                <a:solidFill>
                  <a:schemeClr val="accent3">
                    <a:lumMod val="60000"/>
                    <a:lumOff val="40000"/>
                  </a:schemeClr>
                </a:solidFill>
                <a:latin typeface="SolaimanLipi" pitchFamily="65" charset="0"/>
                <a:cs typeface="SolaimanLipi" pitchFamily="65" charset="0"/>
              </a:rPr>
              <a:t>লেখালেখির আরও কারণ </a:t>
            </a:r>
            <a:endParaRPr lang="en-US" sz="4800" dirty="0">
              <a:solidFill>
                <a:schemeClr val="accent3">
                  <a:lumMod val="60000"/>
                  <a:lumOff val="40000"/>
                </a:schemeClr>
              </a:solidFill>
              <a:latin typeface="SolaimanLipi" pitchFamily="65" charset="0"/>
              <a:cs typeface="SolaimanLipi" pitchFamily="65" charset="0"/>
            </a:endParaRPr>
          </a:p>
        </p:txBody>
      </p:sp>
      <p:sp>
        <p:nvSpPr>
          <p:cNvPr id="3" name="Subtitle 2"/>
          <p:cNvSpPr>
            <a:spLocks noGrp="1"/>
          </p:cNvSpPr>
          <p:nvPr>
            <p:ph type="subTitle" idx="4294967295"/>
          </p:nvPr>
        </p:nvSpPr>
        <p:spPr>
          <a:xfrm>
            <a:off x="762000" y="1524000"/>
            <a:ext cx="4267200" cy="2590800"/>
          </a:xfrm>
        </p:spPr>
        <p:txBody>
          <a:bodyPr>
            <a:noAutofit/>
          </a:bodyPr>
          <a:lstStyle/>
          <a:p>
            <a:pPr marL="457200" indent="-457200">
              <a:buBlip>
                <a:blip r:embed="rId3"/>
              </a:buBlip>
            </a:pPr>
            <a:r>
              <a:rPr lang="bn-IN" sz="2800" dirty="0" smtClean="0">
                <a:solidFill>
                  <a:srgbClr val="00B0F0"/>
                </a:solidFill>
                <a:latin typeface="SolaimanLipi" pitchFamily="65" charset="0"/>
                <a:cs typeface="SolaimanLipi" pitchFamily="65" charset="0"/>
              </a:rPr>
              <a:t>আদর্শ </a:t>
            </a:r>
            <a:r>
              <a:rPr lang="bn-IN" sz="2800" dirty="0">
                <a:solidFill>
                  <a:srgbClr val="00B0F0"/>
                </a:solidFill>
                <a:latin typeface="SolaimanLipi" pitchFamily="65" charset="0"/>
                <a:cs typeface="SolaimanLipi" pitchFamily="65" charset="0"/>
              </a:rPr>
              <a:t>প্রচার </a:t>
            </a:r>
          </a:p>
          <a:p>
            <a:pPr marL="457200" indent="-457200">
              <a:buBlip>
                <a:blip r:embed="rId3"/>
              </a:buBlip>
            </a:pPr>
            <a:r>
              <a:rPr lang="bn-IN" sz="2800" dirty="0" smtClean="0">
                <a:solidFill>
                  <a:srgbClr val="00B0F0"/>
                </a:solidFill>
                <a:latin typeface="SolaimanLipi" pitchFamily="65" charset="0"/>
                <a:cs typeface="SolaimanLipi" pitchFamily="65" charset="0"/>
              </a:rPr>
              <a:t>বুদ্ধি </a:t>
            </a:r>
            <a:r>
              <a:rPr lang="bn-IN" sz="2800" dirty="0">
                <a:solidFill>
                  <a:srgbClr val="00B0F0"/>
                </a:solidFill>
                <a:latin typeface="SolaimanLipi" pitchFamily="65" charset="0"/>
                <a:cs typeface="SolaimanLipi" pitchFamily="65" charset="0"/>
              </a:rPr>
              <a:t>ও চিন্তা শক্তির বিকাশ</a:t>
            </a:r>
          </a:p>
          <a:p>
            <a:pPr marL="457200" indent="-457200">
              <a:buBlip>
                <a:blip r:embed="rId3"/>
              </a:buBlip>
            </a:pPr>
            <a:r>
              <a:rPr lang="bn-IN" sz="2800" dirty="0" smtClean="0">
                <a:solidFill>
                  <a:srgbClr val="00B0F0"/>
                </a:solidFill>
                <a:latin typeface="SolaimanLipi" pitchFamily="65" charset="0"/>
                <a:cs typeface="SolaimanLipi" pitchFamily="65" charset="0"/>
              </a:rPr>
              <a:t>অবসরের কাজ </a:t>
            </a:r>
            <a:endParaRPr lang="bn-IN" sz="2800" dirty="0">
              <a:solidFill>
                <a:srgbClr val="00B0F0"/>
              </a:solidFill>
              <a:latin typeface="SolaimanLipi" pitchFamily="65" charset="0"/>
              <a:cs typeface="SolaimanLipi" pitchFamily="65" charset="0"/>
            </a:endParaRPr>
          </a:p>
          <a:p>
            <a:pPr marL="457200" indent="-457200">
              <a:buBlip>
                <a:blip r:embed="rId3"/>
              </a:buBlip>
            </a:pPr>
            <a:r>
              <a:rPr lang="bn-IN" sz="2800" dirty="0" smtClean="0">
                <a:solidFill>
                  <a:srgbClr val="00B0F0"/>
                </a:solidFill>
                <a:latin typeface="SolaimanLipi" pitchFamily="65" charset="0"/>
                <a:cs typeface="SolaimanLipi" pitchFamily="65" charset="0"/>
              </a:rPr>
              <a:t>জানার </a:t>
            </a:r>
            <a:r>
              <a:rPr lang="bn-IN" sz="2800" dirty="0">
                <a:solidFill>
                  <a:srgbClr val="00B0F0"/>
                </a:solidFill>
                <a:latin typeface="SolaimanLipi" pitchFamily="65" charset="0"/>
                <a:cs typeface="SolaimanLipi" pitchFamily="65" charset="0"/>
              </a:rPr>
              <a:t>পথ</a:t>
            </a:r>
          </a:p>
          <a:p>
            <a:pPr marL="457200" indent="-457200">
              <a:buBlip>
                <a:blip r:embed="rId3"/>
              </a:buBlip>
            </a:pPr>
            <a:r>
              <a:rPr lang="bn-IN" sz="2800" dirty="0" smtClean="0">
                <a:solidFill>
                  <a:srgbClr val="00B0F0"/>
                </a:solidFill>
                <a:latin typeface="SolaimanLipi" pitchFamily="65" charset="0"/>
                <a:cs typeface="SolaimanLipi" pitchFamily="65" charset="0"/>
              </a:rPr>
              <a:t>গুছিয়ে </a:t>
            </a:r>
            <a:r>
              <a:rPr lang="bn-IN" sz="2800" dirty="0">
                <a:solidFill>
                  <a:srgbClr val="00B0F0"/>
                </a:solidFill>
                <a:latin typeface="SolaimanLipi" pitchFamily="65" charset="0"/>
                <a:cs typeface="SolaimanLipi" pitchFamily="65" charset="0"/>
              </a:rPr>
              <a:t>রাখার </a:t>
            </a:r>
            <a:r>
              <a:rPr lang="bn-IN" sz="2800" dirty="0" smtClean="0">
                <a:solidFill>
                  <a:srgbClr val="00B0F0"/>
                </a:solidFill>
                <a:latin typeface="SolaimanLipi" pitchFamily="65" charset="0"/>
                <a:cs typeface="SolaimanLipi" pitchFamily="65" charset="0"/>
              </a:rPr>
              <a:t>উপায়</a:t>
            </a:r>
          </a:p>
        </p:txBody>
      </p:sp>
      <p:sp>
        <p:nvSpPr>
          <p:cNvPr id="4" name="Subtitle 2"/>
          <p:cNvSpPr txBox="1">
            <a:spLocks/>
          </p:cNvSpPr>
          <p:nvPr/>
        </p:nvSpPr>
        <p:spPr>
          <a:xfrm>
            <a:off x="5943600" y="1460695"/>
            <a:ext cx="2971800" cy="2590800"/>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457200" indent="-457200">
              <a:buFont typeface="Arial" pitchFamily="34" charset="0"/>
              <a:buBlip>
                <a:blip r:embed="rId3"/>
              </a:buBlip>
            </a:pPr>
            <a:r>
              <a:rPr lang="bn-IN" sz="2800" dirty="0" smtClean="0">
                <a:solidFill>
                  <a:srgbClr val="00B0F0"/>
                </a:solidFill>
                <a:latin typeface="SolaimanLipi" pitchFamily="65" charset="0"/>
                <a:cs typeface="SolaimanLipi" pitchFamily="65" charset="0"/>
              </a:rPr>
              <a:t>গবেষণা </a:t>
            </a:r>
          </a:p>
          <a:p>
            <a:pPr marL="457200" indent="-457200">
              <a:buFont typeface="Arial" pitchFamily="34" charset="0"/>
              <a:buBlip>
                <a:blip r:embed="rId3"/>
              </a:buBlip>
            </a:pPr>
            <a:r>
              <a:rPr lang="bn-IN" sz="2800" dirty="0" smtClean="0">
                <a:solidFill>
                  <a:srgbClr val="00B0F0"/>
                </a:solidFill>
                <a:latin typeface="SolaimanLipi" pitchFamily="65" charset="0"/>
                <a:cs typeface="SolaimanLipi" pitchFamily="65" charset="0"/>
              </a:rPr>
              <a:t>রিপোর্টিং </a:t>
            </a:r>
          </a:p>
          <a:p>
            <a:pPr marL="457200" indent="-457200">
              <a:buFont typeface="Arial" pitchFamily="34" charset="0"/>
              <a:buBlip>
                <a:blip r:embed="rId3"/>
              </a:buBlip>
            </a:pPr>
            <a:r>
              <a:rPr lang="bn-IN" sz="2800" dirty="0" smtClean="0">
                <a:solidFill>
                  <a:srgbClr val="00B0F0"/>
                </a:solidFill>
                <a:latin typeface="SolaimanLipi" pitchFamily="65" charset="0"/>
                <a:cs typeface="SolaimanLipi" pitchFamily="65" charset="0"/>
              </a:rPr>
              <a:t>সম্মান </a:t>
            </a:r>
          </a:p>
          <a:p>
            <a:pPr marL="457200" indent="-457200">
              <a:buFont typeface="Arial" pitchFamily="34" charset="0"/>
              <a:buBlip>
                <a:blip r:embed="rId3"/>
              </a:buBlip>
            </a:pPr>
            <a:r>
              <a:rPr lang="bn-IN" sz="2800" dirty="0" smtClean="0">
                <a:solidFill>
                  <a:srgbClr val="00B0F0"/>
                </a:solidFill>
                <a:latin typeface="SolaimanLipi" pitchFamily="65" charset="0"/>
                <a:cs typeface="SolaimanLipi" pitchFamily="65" charset="0"/>
              </a:rPr>
              <a:t>আয় (ফ্রিল্যান্সিং) </a:t>
            </a:r>
          </a:p>
        </p:txBody>
      </p:sp>
    </p:spTree>
    <p:extLst>
      <p:ext uri="{BB962C8B-B14F-4D97-AF65-F5344CB8AC3E}">
        <p14:creationId xmlns:p14="http://schemas.microsoft.com/office/powerpoint/2010/main" val="140437883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6200" y="762000"/>
            <a:ext cx="2971800" cy="548640"/>
          </a:xfrm>
        </p:spPr>
        <p:txBody>
          <a:bodyPr/>
          <a:lstStyle/>
          <a:p>
            <a:pPr algn="ctr"/>
            <a:r>
              <a:rPr lang="bn-IN" sz="4800" dirty="0" smtClean="0">
                <a:solidFill>
                  <a:schemeClr val="tx2">
                    <a:lumMod val="60000"/>
                    <a:lumOff val="40000"/>
                  </a:schemeClr>
                </a:solidFill>
                <a:latin typeface="SolaimanLipi" pitchFamily="65" charset="0"/>
                <a:cs typeface="SolaimanLipi" pitchFamily="65" charset="0"/>
              </a:rPr>
              <a:t>লেখালেখি </a:t>
            </a:r>
            <a:r>
              <a:rPr lang="en-US" sz="4800" dirty="0" smtClean="0">
                <a:solidFill>
                  <a:schemeClr val="tx2">
                    <a:lumMod val="60000"/>
                    <a:lumOff val="40000"/>
                  </a:schemeClr>
                </a:solidFill>
                <a:latin typeface="SolaimanLipi" pitchFamily="65" charset="0"/>
                <a:cs typeface="SolaimanLipi" pitchFamily="65" charset="0"/>
              </a:rPr>
              <a:t/>
            </a:r>
            <a:br>
              <a:rPr lang="en-US" sz="4800" dirty="0" smtClean="0">
                <a:solidFill>
                  <a:schemeClr val="tx2">
                    <a:lumMod val="60000"/>
                    <a:lumOff val="40000"/>
                  </a:schemeClr>
                </a:solidFill>
                <a:latin typeface="SolaimanLipi" pitchFamily="65" charset="0"/>
                <a:cs typeface="SolaimanLipi" pitchFamily="65" charset="0"/>
              </a:rPr>
            </a:br>
            <a:r>
              <a:rPr lang="bn-IN" sz="4800" dirty="0" smtClean="0">
                <a:solidFill>
                  <a:schemeClr val="tx2">
                    <a:lumMod val="60000"/>
                    <a:lumOff val="40000"/>
                  </a:schemeClr>
                </a:solidFill>
                <a:latin typeface="SolaimanLipi" pitchFamily="65" charset="0"/>
                <a:cs typeface="SolaimanLipi" pitchFamily="65" charset="0"/>
              </a:rPr>
              <a:t>কত রকম? </a:t>
            </a:r>
            <a:endParaRPr lang="en-US" sz="4800" dirty="0">
              <a:solidFill>
                <a:schemeClr val="tx2">
                  <a:lumMod val="60000"/>
                  <a:lumOff val="40000"/>
                </a:schemeClr>
              </a:solidFill>
              <a:latin typeface="SolaimanLipi" pitchFamily="65" charset="0"/>
              <a:cs typeface="SolaimanLipi" pitchFamily="65" charset="0"/>
            </a:endParaRPr>
          </a:p>
        </p:txBody>
      </p:sp>
      <p:sp>
        <p:nvSpPr>
          <p:cNvPr id="5" name="Title 1"/>
          <p:cNvSpPr txBox="1">
            <a:spLocks/>
          </p:cNvSpPr>
          <p:nvPr/>
        </p:nvSpPr>
        <p:spPr>
          <a:xfrm>
            <a:off x="5257800" y="609600"/>
            <a:ext cx="441960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457200" indent="-457200">
              <a:buFont typeface="Arial" pitchFamily="34" charset="0"/>
              <a:buChar char="•"/>
            </a:pPr>
            <a:r>
              <a:rPr lang="bn-IN" dirty="0" smtClean="0">
                <a:solidFill>
                  <a:schemeClr val="accent6"/>
                </a:solidFill>
                <a:latin typeface="SolaimanLipi" pitchFamily="65" charset="0"/>
                <a:cs typeface="SolaimanLipi" pitchFamily="65" charset="0"/>
              </a:rPr>
              <a:t>অ্যাকাডেমিক/ টেকনিকেল</a:t>
            </a:r>
          </a:p>
          <a:p>
            <a:pPr marL="457200" indent="-457200">
              <a:buFont typeface="Arial" pitchFamily="34" charset="0"/>
              <a:buChar char="•"/>
            </a:pPr>
            <a:r>
              <a:rPr lang="bn-IN" dirty="0" smtClean="0">
                <a:solidFill>
                  <a:schemeClr val="accent6"/>
                </a:solidFill>
                <a:latin typeface="SolaimanLipi" pitchFamily="65" charset="0"/>
                <a:cs typeface="SolaimanLipi" pitchFamily="65" charset="0"/>
              </a:rPr>
              <a:t>পপুলার </a:t>
            </a:r>
            <a:endParaRPr lang="en-US" dirty="0">
              <a:solidFill>
                <a:schemeClr val="accent6"/>
              </a:solidFill>
              <a:latin typeface="SolaimanLipi" pitchFamily="65" charset="0"/>
              <a:cs typeface="SolaimanLipi" pitchFamily="65" charset="0"/>
            </a:endParaRPr>
          </a:p>
        </p:txBody>
      </p:sp>
      <p:sp>
        <p:nvSpPr>
          <p:cNvPr id="6" name="Title 1"/>
          <p:cNvSpPr txBox="1">
            <a:spLocks/>
          </p:cNvSpPr>
          <p:nvPr/>
        </p:nvSpPr>
        <p:spPr>
          <a:xfrm>
            <a:off x="6477000" y="1889760"/>
            <a:ext cx="2971800" cy="548640"/>
          </a:xfrm>
          <a:prstGeom prst="rect">
            <a:avLst/>
          </a:prstGeom>
        </p:spPr>
        <p:txBody>
          <a:bodyPr vert="horz" lIns="91440" tIns="45720" rIns="91440" bIns="45720" rtlCol="0" anchor="ctr">
            <a:noAutofit/>
          </a:bodyPr>
          <a:lstStyle>
            <a:lvl1pPr algn="l" defTabSz="914400" rtl="0" eaLnBrk="1" latinLnBrk="0" hangingPunct="1">
              <a:spcBef>
                <a:spcPct val="0"/>
              </a:spcBef>
              <a:buNone/>
              <a:defRPr sz="2800" kern="1200" cap="all" baseline="0">
                <a:solidFill>
                  <a:schemeClr val="tx1"/>
                </a:solidFill>
                <a:latin typeface="+mj-lt"/>
                <a:ea typeface="+mj-ea"/>
                <a:cs typeface="+mj-cs"/>
              </a:defRPr>
            </a:lvl1pPr>
          </a:lstStyle>
          <a:p>
            <a:pPr marL="457200" indent="-457200">
              <a:buFont typeface="Arial" pitchFamily="34" charset="0"/>
              <a:buChar char="•"/>
            </a:pPr>
            <a:r>
              <a:rPr lang="bn-IN" dirty="0" smtClean="0">
                <a:solidFill>
                  <a:schemeClr val="accent6"/>
                </a:solidFill>
                <a:latin typeface="SolaimanLipi" pitchFamily="65" charset="0"/>
                <a:cs typeface="SolaimanLipi" pitchFamily="65" charset="0"/>
              </a:rPr>
              <a:t>ফিকশন </a:t>
            </a:r>
          </a:p>
          <a:p>
            <a:pPr marL="457200" indent="-457200">
              <a:buFont typeface="Arial" pitchFamily="34" charset="0"/>
              <a:buChar char="•"/>
            </a:pPr>
            <a:r>
              <a:rPr lang="bn-IN" dirty="0" smtClean="0">
                <a:solidFill>
                  <a:schemeClr val="accent6"/>
                </a:solidFill>
                <a:latin typeface="SolaimanLipi" pitchFamily="65" charset="0"/>
                <a:cs typeface="SolaimanLipi" pitchFamily="65" charset="0"/>
              </a:rPr>
              <a:t>নন-ফিকশন  </a:t>
            </a:r>
            <a:endParaRPr lang="en-US" dirty="0">
              <a:solidFill>
                <a:schemeClr val="accent6"/>
              </a:solidFill>
              <a:latin typeface="SolaimanLipi" pitchFamily="65" charset="0"/>
              <a:cs typeface="SolaimanLipi" pitchFamily="65" charset="0"/>
            </a:endParaRPr>
          </a:p>
        </p:txBody>
      </p:sp>
    </p:spTree>
    <p:extLst>
      <p:ext uri="{BB962C8B-B14F-4D97-AF65-F5344CB8AC3E}">
        <p14:creationId xmlns:p14="http://schemas.microsoft.com/office/powerpoint/2010/main" val="1956038197"/>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7000" b="-17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760"/>
            <a:ext cx="7520940" cy="548640"/>
          </a:xfrm>
        </p:spPr>
        <p:txBody>
          <a:bodyPr/>
          <a:lstStyle/>
          <a:p>
            <a:pPr algn="ctr"/>
            <a:r>
              <a:rPr lang="bn-IN" sz="4800" dirty="0" smtClean="0">
                <a:solidFill>
                  <a:schemeClr val="bg1"/>
                </a:solidFill>
                <a:latin typeface="SolaimanLipi" pitchFamily="65" charset="0"/>
                <a:cs typeface="SolaimanLipi" pitchFamily="65" charset="0"/>
              </a:rPr>
              <a:t>বিজ্ঞান সাহিত্য </a:t>
            </a:r>
            <a:endParaRPr lang="en-US" sz="4800" dirty="0">
              <a:solidFill>
                <a:schemeClr val="bg1"/>
              </a:solidFill>
              <a:latin typeface="SolaimanLipi" pitchFamily="65" charset="0"/>
              <a:cs typeface="SolaimanLipi" pitchFamily="65" charset="0"/>
            </a:endParaRPr>
          </a:p>
        </p:txBody>
      </p:sp>
      <p:sp>
        <p:nvSpPr>
          <p:cNvPr id="3" name="Subtitle 2"/>
          <p:cNvSpPr>
            <a:spLocks noGrp="1"/>
          </p:cNvSpPr>
          <p:nvPr>
            <p:ph type="subTitle" idx="4294967295"/>
          </p:nvPr>
        </p:nvSpPr>
        <p:spPr>
          <a:xfrm>
            <a:off x="685800" y="3200400"/>
            <a:ext cx="4114800" cy="2590800"/>
          </a:xfrm>
        </p:spPr>
        <p:txBody>
          <a:bodyPr>
            <a:noAutofit/>
          </a:bodyPr>
          <a:lstStyle/>
          <a:p>
            <a:pPr marL="457200" indent="-457200">
              <a:buFont typeface="Courier New" pitchFamily="49" charset="0"/>
              <a:buChar char="o"/>
            </a:pPr>
            <a:r>
              <a:rPr lang="bn-IN" sz="2800" b="0" dirty="0" smtClean="0">
                <a:solidFill>
                  <a:schemeClr val="bg1"/>
                </a:solidFill>
                <a:latin typeface="SolaimanLipi" pitchFamily="65" charset="0"/>
                <a:cs typeface="SolaimanLipi" pitchFamily="65" charset="0"/>
              </a:rPr>
              <a:t>কুরআনে বিজ্ঞান </a:t>
            </a:r>
          </a:p>
          <a:p>
            <a:pPr marL="457200" indent="-457200">
              <a:buFont typeface="Courier New" pitchFamily="49" charset="0"/>
              <a:buChar char="o"/>
            </a:pPr>
            <a:r>
              <a:rPr lang="bn-IN" sz="2800" b="0" dirty="0" smtClean="0">
                <a:solidFill>
                  <a:schemeClr val="bg1"/>
                </a:solidFill>
                <a:latin typeface="SolaimanLipi" pitchFamily="65" charset="0"/>
                <a:cs typeface="SolaimanLipi" pitchFamily="65" charset="0"/>
              </a:rPr>
              <a:t>বিজ্ঞানের মাধ্যমে ইসলামকে আক্রমণ </a:t>
            </a:r>
          </a:p>
        </p:txBody>
      </p:sp>
      <p:sp>
        <p:nvSpPr>
          <p:cNvPr id="5" name="Subtitle 2"/>
          <p:cNvSpPr txBox="1">
            <a:spLocks/>
          </p:cNvSpPr>
          <p:nvPr/>
        </p:nvSpPr>
        <p:spPr>
          <a:xfrm>
            <a:off x="5638800" y="3200400"/>
            <a:ext cx="3505200" cy="1752600"/>
          </a:xfrm>
          <a:prstGeom prst="rect">
            <a:avLst/>
          </a:prstGeom>
        </p:spPr>
        <p:txBody>
          <a:bodyPr vert="horz" lIns="91440" tIns="45720" rIns="91440" bIns="45720" rtlCol="0">
            <a:noAutofit/>
          </a:bodyPr>
          <a:lstStyle>
            <a:lvl1pPr marL="342900" indent="-342900" algn="l" defTabSz="914400" rtl="0" eaLnBrk="1" latinLnBrk="0" hangingPunct="1">
              <a:spcBef>
                <a:spcPts val="800"/>
              </a:spcBef>
              <a:buFont typeface="Arial" pitchFamily="34" charset="0"/>
              <a:buNone/>
              <a:defRPr sz="1600" b="1" kern="1200">
                <a:solidFill>
                  <a:schemeClr val="tx1"/>
                </a:solidFill>
                <a:latin typeface="+mn-lt"/>
                <a:ea typeface="+mn-ea"/>
                <a:cs typeface="+mn-cs"/>
              </a:defRPr>
            </a:lvl1pPr>
            <a:lvl2pPr marL="1737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2pPr>
            <a:lvl3pPr marL="4023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3pPr>
            <a:lvl4pPr marL="630936" indent="-164592"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4pPr>
            <a:lvl5pPr marL="859536" indent="-173736" algn="l" defTabSz="914400" rtl="0" eaLnBrk="1" latinLnBrk="0" hangingPunct="1">
              <a:spcBef>
                <a:spcPts val="300"/>
              </a:spcBef>
              <a:buClr>
                <a:schemeClr val="accent2"/>
              </a:buClr>
              <a:buFont typeface="Wingdings" pitchFamily="2" charset="2"/>
              <a:buChar char="§"/>
              <a:defRPr sz="1600" kern="1200">
                <a:solidFill>
                  <a:schemeClr val="tx1"/>
                </a:solidFill>
                <a:latin typeface="+mn-lt"/>
                <a:ea typeface="+mn-ea"/>
                <a:cs typeface="+mn-cs"/>
              </a:defRPr>
            </a:lvl5pPr>
            <a:lvl6pPr marL="1097280" indent="-173736"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6pPr>
            <a:lvl7pPr marL="13533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7pPr>
            <a:lvl8pPr marL="1581912"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8pPr>
            <a:lvl9pPr marL="1792224" indent="-164592" algn="l" defTabSz="914400" rtl="0" eaLnBrk="1" latinLnBrk="0" hangingPunct="1">
              <a:spcBef>
                <a:spcPts val="300"/>
              </a:spcBef>
              <a:buClr>
                <a:schemeClr val="accent2"/>
              </a:buClr>
              <a:buFont typeface="Wingdings" pitchFamily="2" charset="2"/>
              <a:buChar char="§"/>
              <a:defRPr sz="1400" kern="1200">
                <a:solidFill>
                  <a:schemeClr val="tx1"/>
                </a:solidFill>
                <a:latin typeface="+mn-lt"/>
                <a:ea typeface="+mn-ea"/>
                <a:cs typeface="+mn-cs"/>
              </a:defRPr>
            </a:lvl9pPr>
          </a:lstStyle>
          <a:p>
            <a:pPr marL="457200" indent="-457200">
              <a:buFont typeface="Courier New" pitchFamily="49" charset="0"/>
              <a:buChar char="o"/>
            </a:pPr>
            <a:r>
              <a:rPr lang="bn-IN" sz="2800" b="0" dirty="0" smtClean="0">
                <a:solidFill>
                  <a:schemeClr val="bg1"/>
                </a:solidFill>
                <a:latin typeface="SolaimanLipi" pitchFamily="65" charset="0"/>
                <a:cs typeface="SolaimanLipi" pitchFamily="65" charset="0"/>
              </a:rPr>
              <a:t>কুরআনের বৈজ্ঞানিক আলোচনা </a:t>
            </a:r>
          </a:p>
          <a:p>
            <a:pPr marL="457200" indent="-457200">
              <a:buFont typeface="Courier New" pitchFamily="49" charset="0"/>
              <a:buChar char="o"/>
            </a:pPr>
            <a:r>
              <a:rPr lang="bn-IN" sz="2800" b="0" dirty="0" smtClean="0">
                <a:solidFill>
                  <a:schemeClr val="bg1"/>
                </a:solidFill>
                <a:latin typeface="SolaimanLipi" pitchFamily="65" charset="0"/>
                <a:cs typeface="SolaimanLipi" pitchFamily="65" charset="0"/>
              </a:rPr>
              <a:t>বিজ্ঞান নিয়ে ভুল ধারণা </a:t>
            </a:r>
          </a:p>
        </p:txBody>
      </p:sp>
    </p:spTree>
    <p:extLst>
      <p:ext uri="{BB962C8B-B14F-4D97-AF65-F5344CB8AC3E}">
        <p14:creationId xmlns:p14="http://schemas.microsoft.com/office/powerpoint/2010/main" val="3513926199"/>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5297804"/>
            <a:ext cx="7520940" cy="548640"/>
          </a:xfrm>
        </p:spPr>
        <p:txBody>
          <a:bodyPr/>
          <a:lstStyle/>
          <a:p>
            <a:pPr marL="457200" indent="-457200" algn="ctr"/>
            <a:r>
              <a:rPr lang="bn-IN" sz="4400" dirty="0" smtClean="0">
                <a:solidFill>
                  <a:srgbClr val="FFFF00"/>
                </a:solidFill>
                <a:latin typeface="SolaimanLipi" pitchFamily="65" charset="0"/>
                <a:cs typeface="SolaimanLipi" pitchFamily="65" charset="0"/>
              </a:rPr>
              <a:t>                      বই মেলায় আমরা </a:t>
            </a:r>
            <a:endParaRPr lang="en-US" sz="4400" dirty="0">
              <a:solidFill>
                <a:srgbClr val="FFFF00"/>
              </a:solidFill>
              <a:latin typeface="SolaimanLipi" pitchFamily="65" charset="0"/>
              <a:cs typeface="SolaimanLipi" pitchFamily="65"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219075"/>
            <a:ext cx="7620000" cy="4581525"/>
          </a:xfrm>
          <a:prstGeom prst="rect">
            <a:avLst/>
          </a:prstGeom>
        </p:spPr>
      </p:pic>
    </p:spTree>
    <p:extLst>
      <p:ext uri="{BB962C8B-B14F-4D97-AF65-F5344CB8AC3E}">
        <p14:creationId xmlns:p14="http://schemas.microsoft.com/office/powerpoint/2010/main" val="2481150998"/>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52754"/>
            <a:ext cx="6934200" cy="4976446"/>
          </a:xfrm>
          <a:prstGeom prst="rect">
            <a:avLst/>
          </a:prstGeom>
        </p:spPr>
      </p:pic>
      <p:sp>
        <p:nvSpPr>
          <p:cNvPr id="2" name="TextBox 1"/>
          <p:cNvSpPr txBox="1"/>
          <p:nvPr/>
        </p:nvSpPr>
        <p:spPr>
          <a:xfrm>
            <a:off x="3962400" y="5334000"/>
            <a:ext cx="3443571" cy="769441"/>
          </a:xfrm>
          <a:prstGeom prst="rect">
            <a:avLst/>
          </a:prstGeom>
          <a:noFill/>
        </p:spPr>
        <p:txBody>
          <a:bodyPr wrap="none" rtlCol="0">
            <a:spAutoFit/>
          </a:bodyPr>
          <a:lstStyle/>
          <a:p>
            <a:r>
              <a:rPr lang="bn-IN" sz="4400" dirty="0" smtClean="0">
                <a:solidFill>
                  <a:srgbClr val="FFFF00"/>
                </a:solidFill>
                <a:latin typeface="SolaimanLipi" pitchFamily="65" charset="0"/>
                <a:cs typeface="SolaimanLipi" pitchFamily="65" charset="0"/>
              </a:rPr>
              <a:t>কীভাবে লিখব? </a:t>
            </a:r>
            <a:endParaRPr lang="en-US" sz="4400" dirty="0">
              <a:solidFill>
                <a:srgbClr val="FFFF00"/>
              </a:solidFill>
              <a:latin typeface="SolaimanLipi" pitchFamily="65" charset="0"/>
              <a:cs typeface="SolaimanLipi" pitchFamily="65" charset="0"/>
            </a:endParaRPr>
          </a:p>
        </p:txBody>
      </p:sp>
    </p:spTree>
    <p:extLst>
      <p:ext uri="{BB962C8B-B14F-4D97-AF65-F5344CB8AC3E}">
        <p14:creationId xmlns:p14="http://schemas.microsoft.com/office/powerpoint/2010/main" val="349216662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Angles">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blipFill rotWithShape="1">
          <a:blip xmlns:r="http://schemas.openxmlformats.org/officeDocument/2006/relationships" r:embed="rId1">
            <a:duotone>
              <a:schemeClr val="phClr">
                <a:tint val="90000"/>
                <a:shade val="85000"/>
              </a:schemeClr>
              <a:schemeClr val="phClr">
                <a:tint val="95000"/>
                <a:shade val="99000"/>
              </a:schemeClr>
            </a:duotone>
          </a:blip>
          <a:tile tx="0" ty="0" sx="100000" sy="100000" flip="none" algn="tl"/>
        </a:blipFill>
        <a:blipFill rotWithShape="1">
          <a:blip xmlns:r="http://schemas.openxmlformats.org/officeDocument/2006/relationships" r:embed="rId2">
            <a:duotone>
              <a:schemeClr val="phClr">
                <a:tint val="93000"/>
                <a:shade val="85000"/>
              </a:schemeClr>
              <a:schemeClr val="phClr">
                <a:tint val="96000"/>
                <a:shade val="99000"/>
              </a:schemeClr>
            </a:duotone>
          </a:blip>
          <a:tile tx="0" ty="0" sx="90000" sy="9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Angles</Template>
  <TotalTime>331</TotalTime>
  <Words>198</Words>
  <Application>Microsoft Office PowerPoint</Application>
  <PresentationFormat>On-screen Show (4:3)</PresentationFormat>
  <Paragraphs>88</Paragraphs>
  <Slides>23</Slides>
  <Notes>8</Notes>
  <HiddenSlides>0</HiddenSlides>
  <MMClips>0</MMClips>
  <ScaleCrop>false</ScaleCrop>
  <HeadingPairs>
    <vt:vector size="4" baseType="variant">
      <vt:variant>
        <vt:lpstr>Theme</vt:lpstr>
      </vt:variant>
      <vt:variant>
        <vt:i4>1</vt:i4>
      </vt:variant>
      <vt:variant>
        <vt:lpstr>Slide Titles</vt:lpstr>
      </vt:variant>
      <vt:variant>
        <vt:i4>23</vt:i4>
      </vt:variant>
    </vt:vector>
  </HeadingPairs>
  <TitlesOfParts>
    <vt:vector size="24" baseType="lpstr">
      <vt:lpstr>Angles</vt:lpstr>
      <vt:lpstr>লেখালেখি </vt:lpstr>
      <vt:lpstr>ইসলামের শক্তির উৎস </vt:lpstr>
      <vt:lpstr>PowerPoint Presentation</vt:lpstr>
      <vt:lpstr>PowerPoint Presentation</vt:lpstr>
      <vt:lpstr>লেখালেখির আরও কারণ </vt:lpstr>
      <vt:lpstr>লেখালেখি  কত রকম? </vt:lpstr>
      <vt:lpstr>বিজ্ঞান সাহিত্য </vt:lpstr>
      <vt:lpstr>                      বই মেলায় আমরা </vt:lpstr>
      <vt:lpstr>PowerPoint Presentation</vt:lpstr>
      <vt:lpstr>প্রথম শর্তঃ ইচ্ছা </vt:lpstr>
      <vt:lpstr>কেউ কি লেখক হয়ে জন্মায়? </vt:lpstr>
      <vt:lpstr>“Writing is easy. All you have to do is cross out the wrong words.”</vt:lpstr>
      <vt:lpstr>লিখুন আরও লিখুন আরও আরও লিখুন আরও বেশি বেশি লিখুন  যখন মন চাইবে না, তখনও লিখুন যখন মন চাইবে, তখনও লিখুন  কিছু বলার থাকলেই লিখুন কিছু বলার না থাকলেও লিখুন প্রতি দিন লিখুন  লিখুন আর লিখুন    শুরু করব কীভাবে?  </vt:lpstr>
      <vt:lpstr>জানি না তাই, লিখবো না? </vt:lpstr>
      <vt:lpstr>প্রচুর পড়তে হবে </vt:lpstr>
      <vt:lpstr>লেখার প্রক্রিয়া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লেখালেখি </dc:title>
  <dc:creator>Thinker</dc:creator>
  <cp:lastModifiedBy>ismail - [2010]</cp:lastModifiedBy>
  <cp:revision>115</cp:revision>
  <dcterms:created xsi:type="dcterms:W3CDTF">2006-08-16T00:00:00Z</dcterms:created>
  <dcterms:modified xsi:type="dcterms:W3CDTF">2020-12-24T01:04:39Z</dcterms:modified>
</cp:coreProperties>
</file>